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0" r:id="rId1"/>
  </p:sldMasterIdLst>
  <p:notesMasterIdLst>
    <p:notesMasterId r:id="rId38"/>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70" r:id="rId15"/>
    <p:sldId id="269" r:id="rId16"/>
    <p:sldId id="271" r:id="rId17"/>
    <p:sldId id="272" r:id="rId18"/>
    <p:sldId id="273" r:id="rId19"/>
    <p:sldId id="274" r:id="rId20"/>
    <p:sldId id="275" r:id="rId21"/>
    <p:sldId id="276" r:id="rId22"/>
    <p:sldId id="277" r:id="rId23"/>
    <p:sldId id="278" r:id="rId24"/>
    <p:sldId id="282" r:id="rId25"/>
    <p:sldId id="279" r:id="rId26"/>
    <p:sldId id="280" r:id="rId27"/>
    <p:sldId id="281" r:id="rId28"/>
    <p:sldId id="283" r:id="rId29"/>
    <p:sldId id="284" r:id="rId30"/>
    <p:sldId id="285" r:id="rId31"/>
    <p:sldId id="286" r:id="rId32"/>
    <p:sldId id="287" r:id="rId33"/>
    <p:sldId id="288" r:id="rId34"/>
    <p:sldId id="290" r:id="rId35"/>
    <p:sldId id="292" r:id="rId36"/>
    <p:sldId id="291"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Hogan" initials="JH" lastIdx="1" clrIdx="0">
    <p:extLst>
      <p:ext uri="{19B8F6BF-5375-455C-9EA6-DF929625EA0E}">
        <p15:presenceInfo xmlns:p15="http://schemas.microsoft.com/office/powerpoint/2012/main" userId="8c8f54879bf5a4f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08"/>
    <p:restoredTop sz="94649"/>
  </p:normalViewPr>
  <p:slideViewPr>
    <p:cSldViewPr snapToGrid="0" snapToObjects="1">
      <p:cViewPr varScale="1">
        <p:scale>
          <a:sx n="97" d="100"/>
          <a:sy n="97" d="100"/>
        </p:scale>
        <p:origin x="624" y="192"/>
      </p:cViewPr>
      <p:guideLst/>
    </p:cSldViewPr>
  </p:slideViewPr>
  <p:notesTextViewPr>
    <p:cViewPr>
      <p:scale>
        <a:sx n="1" d="1"/>
        <a:sy n="1" d="1"/>
      </p:scale>
      <p:origin x="0" y="0"/>
    </p:cViewPr>
  </p:notesTextViewPr>
  <p:notesViewPr>
    <p:cSldViewPr snapToGrid="0" snapToObjects="1">
      <p:cViewPr varScale="1">
        <p:scale>
          <a:sx n="78" d="100"/>
          <a:sy n="78" d="100"/>
        </p:scale>
        <p:origin x="3440"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E0CF96-386F-0E44-BE66-2AFB7F41740B}" type="datetimeFigureOut">
              <a:rPr lang="en-US" smtClean="0"/>
              <a:t>5/17/21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C56C1-E1F7-E346-8129-8A4726B3A144}" type="slidenum">
              <a:rPr lang="en-US" smtClean="0"/>
              <a:t>‹#›</a:t>
            </a:fld>
            <a:endParaRPr lang="en-US"/>
          </a:p>
        </p:txBody>
      </p:sp>
    </p:spTree>
    <p:extLst>
      <p:ext uri="{BB962C8B-B14F-4D97-AF65-F5344CB8AC3E}">
        <p14:creationId xmlns:p14="http://schemas.microsoft.com/office/powerpoint/2010/main" val="1601706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Annamite mountains in Northern Laos are a Bio diversity hot spot..</a:t>
            </a:r>
          </a:p>
        </p:txBody>
      </p:sp>
    </p:spTree>
    <p:extLst>
      <p:ext uri="{BB962C8B-B14F-4D97-AF65-F5344CB8AC3E}">
        <p14:creationId xmlns:p14="http://schemas.microsoft.com/office/powerpoint/2010/main" val="1587170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C56C1-E1F7-E346-8129-8A4726B3A144}" type="slidenum">
              <a:rPr lang="en-US" smtClean="0"/>
              <a:t>10</a:t>
            </a:fld>
            <a:endParaRPr lang="en-US"/>
          </a:p>
        </p:txBody>
      </p:sp>
    </p:spTree>
    <p:extLst>
      <p:ext uri="{BB962C8B-B14F-4D97-AF65-F5344CB8AC3E}">
        <p14:creationId xmlns:p14="http://schemas.microsoft.com/office/powerpoint/2010/main" val="709184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focused upon the endangered </a:t>
            </a:r>
            <a:r>
              <a:rPr lang="en-US" sz="1800" dirty="0" err="1"/>
              <a:t>Saola</a:t>
            </a:r>
            <a:r>
              <a:rPr lang="en-US" sz="1800" dirty="0"/>
              <a:t>.</a:t>
            </a:r>
          </a:p>
          <a:p>
            <a:r>
              <a:rPr lang="en-US" sz="1800" dirty="0"/>
              <a:t>The </a:t>
            </a:r>
            <a:r>
              <a:rPr lang="en-US" sz="1800" dirty="0" err="1"/>
              <a:t>Saola’s</a:t>
            </a:r>
            <a:r>
              <a:rPr lang="en-US" sz="1800" dirty="0"/>
              <a:t> name means Spindle horns in Vietnamese. </a:t>
            </a:r>
          </a:p>
          <a:p>
            <a:r>
              <a:rPr lang="en-US" sz="1800" dirty="0"/>
              <a:t>It is akin to an antelope, though it is closer to cattle in it’s genetic make up.</a:t>
            </a:r>
          </a:p>
          <a:p>
            <a:r>
              <a:rPr lang="en-US" sz="1800" dirty="0"/>
              <a:t> It’s spindle horns can be up to 50 </a:t>
            </a:r>
            <a:r>
              <a:rPr lang="en-US" sz="1800" dirty="0" err="1"/>
              <a:t>cms</a:t>
            </a:r>
            <a:r>
              <a:rPr lang="en-US" sz="1800" dirty="0"/>
              <a:t> high, twice the size of its head. </a:t>
            </a:r>
          </a:p>
          <a:p>
            <a:r>
              <a:rPr lang="en-US" sz="1800" dirty="0"/>
              <a:t>The </a:t>
            </a:r>
            <a:r>
              <a:rPr lang="en-US" sz="1800" dirty="0" err="1"/>
              <a:t>Saola</a:t>
            </a:r>
            <a:r>
              <a:rPr lang="en-US" sz="1800" dirty="0"/>
              <a:t> have silky short fur, a dark chestnut brown </a:t>
            </a:r>
            <a:r>
              <a:rPr lang="en-US" sz="1800" dirty="0" err="1"/>
              <a:t>colour</a:t>
            </a:r>
            <a:r>
              <a:rPr lang="en-US" sz="1800" dirty="0"/>
              <a:t> and distinctive markings above their eyes, their hooves and their chest.</a:t>
            </a:r>
          </a:p>
          <a:p>
            <a:r>
              <a:rPr lang="en-US" sz="1800" dirty="0"/>
              <a:t> Their tail is very short and is brown at the top and cream in the middle with a fluffy end. They are about 33 cm high and weigh between 79 to 90 kilograms.</a:t>
            </a:r>
          </a:p>
        </p:txBody>
      </p:sp>
    </p:spTree>
    <p:extLst>
      <p:ext uri="{BB962C8B-B14F-4D97-AF65-F5344CB8AC3E}">
        <p14:creationId xmlns:p14="http://schemas.microsoft.com/office/powerpoint/2010/main" val="1740586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then  drew and cut out the </a:t>
            </a:r>
            <a:r>
              <a:rPr lang="en-US" sz="1800" dirty="0" err="1"/>
              <a:t>Saola</a:t>
            </a:r>
            <a:r>
              <a:rPr lang="en-US" sz="1800" dirty="0"/>
              <a:t> from black card as it was going to be the central character of the Shadow box narrative.</a:t>
            </a:r>
          </a:p>
        </p:txBody>
      </p:sp>
      <p:sp>
        <p:nvSpPr>
          <p:cNvPr id="4" name="Slide Number Placeholder 3"/>
          <p:cNvSpPr>
            <a:spLocks noGrp="1"/>
          </p:cNvSpPr>
          <p:nvPr>
            <p:ph type="sldNum" sz="quarter" idx="5"/>
          </p:nvPr>
        </p:nvSpPr>
        <p:spPr/>
        <p:txBody>
          <a:bodyPr/>
          <a:lstStyle/>
          <a:p>
            <a:fld id="{894C56C1-E1F7-E346-8129-8A4726B3A144}" type="slidenum">
              <a:rPr lang="en-US" smtClean="0"/>
              <a:t>12</a:t>
            </a:fld>
            <a:endParaRPr lang="en-US"/>
          </a:p>
        </p:txBody>
      </p:sp>
    </p:spTree>
    <p:extLst>
      <p:ext uri="{BB962C8B-B14F-4D97-AF65-F5344CB8AC3E}">
        <p14:creationId xmlns:p14="http://schemas.microsoft.com/office/powerpoint/2010/main" val="3893663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positioned the </a:t>
            </a:r>
            <a:r>
              <a:rPr lang="en-US" sz="1800" dirty="0" err="1"/>
              <a:t>Saola</a:t>
            </a:r>
            <a:r>
              <a:rPr lang="en-US" sz="1800" dirty="0"/>
              <a:t> into the scene behind the screen, turned on the light behind and knew  immediately that we had the context for a shadow play called ‘The Quiet ones,’ telling the story of a day in the life of a </a:t>
            </a:r>
            <a:r>
              <a:rPr lang="en-US" sz="1800" dirty="0" err="1"/>
              <a:t>Saola</a:t>
            </a:r>
            <a:r>
              <a:rPr lang="en-US" sz="1800" dirty="0"/>
              <a:t> and its  fellow endangered inhabitants of the Annamite mountain forest. </a:t>
            </a:r>
          </a:p>
          <a:p>
            <a:r>
              <a:rPr lang="en-US" sz="1800" dirty="0"/>
              <a:t>The shadows worked beautifully  in he Shadow box theatre.</a:t>
            </a:r>
          </a:p>
        </p:txBody>
      </p:sp>
      <p:sp>
        <p:nvSpPr>
          <p:cNvPr id="4" name="Slide Number Placeholder 3"/>
          <p:cNvSpPr>
            <a:spLocks noGrp="1"/>
          </p:cNvSpPr>
          <p:nvPr>
            <p:ph type="sldNum" sz="quarter" idx="5"/>
          </p:nvPr>
        </p:nvSpPr>
        <p:spPr/>
        <p:txBody>
          <a:bodyPr/>
          <a:lstStyle/>
          <a:p>
            <a:fld id="{894C56C1-E1F7-E346-8129-8A4726B3A144}" type="slidenum">
              <a:rPr lang="en-US" smtClean="0"/>
              <a:t>13</a:t>
            </a:fld>
            <a:endParaRPr lang="en-US"/>
          </a:p>
        </p:txBody>
      </p:sp>
    </p:spTree>
    <p:extLst>
      <p:ext uri="{BB962C8B-B14F-4D97-AF65-F5344CB8AC3E}">
        <p14:creationId xmlns:p14="http://schemas.microsoft.com/office/powerpoint/2010/main" val="959807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began making the  shape of the endangered animals that shared the habitat with the </a:t>
            </a:r>
            <a:r>
              <a:rPr lang="en-US" sz="1800" dirty="0" err="1"/>
              <a:t>Saola</a:t>
            </a:r>
            <a:r>
              <a:rPr lang="en-US" sz="1800" dirty="0"/>
              <a:t> in the mountains, out of black card, ready for use in the narrative.</a:t>
            </a:r>
          </a:p>
        </p:txBody>
      </p:sp>
      <p:sp>
        <p:nvSpPr>
          <p:cNvPr id="4" name="Slide Number Placeholder 3"/>
          <p:cNvSpPr>
            <a:spLocks noGrp="1"/>
          </p:cNvSpPr>
          <p:nvPr>
            <p:ph type="sldNum" sz="quarter" idx="5"/>
          </p:nvPr>
        </p:nvSpPr>
        <p:spPr/>
        <p:txBody>
          <a:bodyPr/>
          <a:lstStyle/>
          <a:p>
            <a:fld id="{894C56C1-E1F7-E346-8129-8A4726B3A144}" type="slidenum">
              <a:rPr lang="en-US" smtClean="0"/>
              <a:t>14</a:t>
            </a:fld>
            <a:endParaRPr lang="en-US"/>
          </a:p>
        </p:txBody>
      </p:sp>
    </p:spTree>
    <p:extLst>
      <p:ext uri="{BB962C8B-B14F-4D97-AF65-F5344CB8AC3E}">
        <p14:creationId xmlns:p14="http://schemas.microsoft.com/office/powerpoint/2010/main" val="2406494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made the Tawny fish owl, which has large powerful and curved talons to eat the river fish, frogs and toads that it lives on. </a:t>
            </a:r>
          </a:p>
          <a:p>
            <a:r>
              <a:rPr lang="en-US" sz="1800" dirty="0"/>
              <a:t>The fish owl is not silent when it flies.</a:t>
            </a:r>
          </a:p>
          <a:p>
            <a:r>
              <a:rPr lang="en-US" sz="1800" dirty="0"/>
              <a:t> It’s wing beats can be heard as it flies through the forests before nightfall, seeking its prey. </a:t>
            </a:r>
          </a:p>
          <a:p>
            <a:r>
              <a:rPr lang="en-US" sz="1800" dirty="0"/>
              <a:t>They usually hunt by swooping down into the water to capture the fish. </a:t>
            </a:r>
          </a:p>
          <a:p>
            <a:r>
              <a:rPr lang="en-US" sz="1800" dirty="0"/>
              <a:t>They are highly solitary and territorial and nests include large holes in river banks and caves or the forks of large trees. </a:t>
            </a:r>
          </a:p>
          <a:p>
            <a:r>
              <a:rPr lang="en-US" sz="1800" dirty="0"/>
              <a:t>They lay their eggs where ever they are nesting.</a:t>
            </a:r>
          </a:p>
        </p:txBody>
      </p:sp>
    </p:spTree>
    <p:extLst>
      <p:ext uri="{BB962C8B-B14F-4D97-AF65-F5344CB8AC3E}">
        <p14:creationId xmlns:p14="http://schemas.microsoft.com/office/powerpoint/2010/main" val="4270979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slow loris has a round head, narrow snout, large eyes and a variety of distinctive coloration patterns that are species dependent. Their arms and legs are nearly equal in length and their torso is long and flexible allowing them to twist and extend in the branches of the forest trees. </a:t>
            </a:r>
          </a:p>
          <a:p>
            <a:r>
              <a:rPr lang="en-US" sz="1800" dirty="0"/>
              <a:t> They have a  pincer like grip which enables them to grasp branches for long periods of time. </a:t>
            </a:r>
          </a:p>
          <a:p>
            <a:r>
              <a:rPr lang="en-US" sz="1800" dirty="0"/>
              <a:t>Their bite is toxic. and is used to deter predators. </a:t>
            </a:r>
          </a:p>
          <a:p>
            <a:r>
              <a:rPr lang="en-US" sz="1800" dirty="0"/>
              <a:t>They move slowly and deliberately making little or no noise. When threatened they stop and remain motionless. They are known to communicate by scent marking and the males are highly territorial. They are omnivores and eat small animals, forest fruits, seeds, tree gum and other vegetation. </a:t>
            </a:r>
          </a:p>
          <a:p>
            <a:r>
              <a:rPr lang="en-US" sz="1800" dirty="0"/>
              <a:t>They are highly endangered.</a:t>
            </a:r>
          </a:p>
        </p:txBody>
      </p:sp>
    </p:spTree>
    <p:extLst>
      <p:ext uri="{BB962C8B-B14F-4D97-AF65-F5344CB8AC3E}">
        <p14:creationId xmlns:p14="http://schemas.microsoft.com/office/powerpoint/2010/main" val="442669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Annam flying frog is famous for its gliding acrobatics. Using the skin flaps between its toes, the flying frog glides from tree to tree in search of food, water and shelter. </a:t>
            </a:r>
          </a:p>
          <a:p>
            <a:r>
              <a:rPr lang="en-US" sz="1800" dirty="0"/>
              <a:t>It is recognized as one of the largest frog species.</a:t>
            </a:r>
          </a:p>
          <a:p>
            <a:r>
              <a:rPr lang="en-US" sz="1800" dirty="0"/>
              <a:t> It is a common tree frog in Vietnam BUT is facing habitat loss from deforestation and is classified as endangered in the Annamite mountains</a:t>
            </a:r>
          </a:p>
        </p:txBody>
      </p:sp>
      <p:sp>
        <p:nvSpPr>
          <p:cNvPr id="4" name="Slide Number Placeholder 3"/>
          <p:cNvSpPr>
            <a:spLocks noGrp="1"/>
          </p:cNvSpPr>
          <p:nvPr>
            <p:ph type="sldNum" sz="quarter" idx="5"/>
          </p:nvPr>
        </p:nvSpPr>
        <p:spPr/>
        <p:txBody>
          <a:bodyPr/>
          <a:lstStyle/>
          <a:p>
            <a:fld id="{894C56C1-E1F7-E346-8129-8A4726B3A144}" type="slidenum">
              <a:rPr lang="en-US" smtClean="0"/>
              <a:t>17</a:t>
            </a:fld>
            <a:endParaRPr lang="en-US"/>
          </a:p>
        </p:txBody>
      </p:sp>
    </p:spTree>
    <p:extLst>
      <p:ext uri="{BB962C8B-B14F-4D97-AF65-F5344CB8AC3E}">
        <p14:creationId xmlns:p14="http://schemas.microsoft.com/office/powerpoint/2010/main" val="4001949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Big headed turtle can readily climb over obstacles in and around rivers and fast streams, using its tail as a prop to extend the reach of its strong claws. </a:t>
            </a:r>
          </a:p>
          <a:p>
            <a:r>
              <a:rPr lang="en-US" sz="1800" dirty="0"/>
              <a:t>It also uses it’s beak to assist it with climbing… it does climb trees and bushes.</a:t>
            </a:r>
          </a:p>
          <a:p>
            <a:r>
              <a:rPr lang="en-US" sz="1800" dirty="0"/>
              <a:t>It is not a strong swimmer.</a:t>
            </a:r>
          </a:p>
          <a:p>
            <a:r>
              <a:rPr lang="en-US" sz="1800" dirty="0"/>
              <a:t> It eats snails and fish.</a:t>
            </a:r>
          </a:p>
          <a:p>
            <a:r>
              <a:rPr lang="en-US" sz="1800" dirty="0"/>
              <a:t>It cannot withdraw it’s head into it’s shell. </a:t>
            </a:r>
          </a:p>
          <a:p>
            <a:r>
              <a:rPr lang="en-US" sz="1800" dirty="0"/>
              <a:t>It is readily consumed in Asia and is found at the Village market stalls. </a:t>
            </a:r>
          </a:p>
          <a:p>
            <a:r>
              <a:rPr lang="en-US" sz="1800" dirty="0"/>
              <a:t>Hunters capture them on baited lines and they are rapidly disappearing.</a:t>
            </a:r>
          </a:p>
        </p:txBody>
      </p:sp>
      <p:sp>
        <p:nvSpPr>
          <p:cNvPr id="4" name="Slide Number Placeholder 3"/>
          <p:cNvSpPr>
            <a:spLocks noGrp="1"/>
          </p:cNvSpPr>
          <p:nvPr>
            <p:ph type="sldNum" sz="quarter" idx="5"/>
          </p:nvPr>
        </p:nvSpPr>
        <p:spPr/>
        <p:txBody>
          <a:bodyPr/>
          <a:lstStyle/>
          <a:p>
            <a:fld id="{894C56C1-E1F7-E346-8129-8A4726B3A144}" type="slidenum">
              <a:rPr lang="en-US" smtClean="0"/>
              <a:t>18</a:t>
            </a:fld>
            <a:endParaRPr lang="en-US"/>
          </a:p>
        </p:txBody>
      </p:sp>
    </p:spTree>
    <p:extLst>
      <p:ext uri="{BB962C8B-B14F-4D97-AF65-F5344CB8AC3E}">
        <p14:creationId xmlns:p14="http://schemas.microsoft.com/office/powerpoint/2010/main" val="2266086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C56C1-E1F7-E346-8129-8A4726B3A144}" type="slidenum">
              <a:rPr lang="en-US" smtClean="0"/>
              <a:t>19</a:t>
            </a:fld>
            <a:endParaRPr lang="en-US"/>
          </a:p>
        </p:txBody>
      </p:sp>
    </p:spTree>
    <p:extLst>
      <p:ext uri="{BB962C8B-B14F-4D97-AF65-F5344CB8AC3E}">
        <p14:creationId xmlns:p14="http://schemas.microsoft.com/office/powerpoint/2010/main" val="3229345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mountains on the border of Northern Laos and Vietnam are an </a:t>
            </a:r>
            <a:r>
              <a:rPr lang="en-US" sz="1800" dirty="0" err="1"/>
              <a:t>unspoilt</a:t>
            </a:r>
            <a:r>
              <a:rPr lang="en-US" sz="1800" dirty="0"/>
              <a:t> wilderness, rugged and covered in evergreen forests, with little or no dry season. The mountain slopes are covered in tropical moist Montane cloud forests interspersed with Cypress-like conifers, called Vietnamese white pine, and the ground is filled with herbs, ferns and groundcovers. </a:t>
            </a:r>
          </a:p>
        </p:txBody>
      </p:sp>
      <p:sp>
        <p:nvSpPr>
          <p:cNvPr id="4" name="Slide Number Placeholder 3"/>
          <p:cNvSpPr>
            <a:spLocks noGrp="1"/>
          </p:cNvSpPr>
          <p:nvPr>
            <p:ph type="sldNum" sz="quarter" idx="5"/>
          </p:nvPr>
        </p:nvSpPr>
        <p:spPr/>
        <p:txBody>
          <a:bodyPr/>
          <a:lstStyle/>
          <a:p>
            <a:fld id="{894C56C1-E1F7-E346-8129-8A4726B3A144}" type="slidenum">
              <a:rPr lang="en-US" smtClean="0"/>
              <a:t>2</a:t>
            </a:fld>
            <a:endParaRPr lang="en-US"/>
          </a:p>
        </p:txBody>
      </p:sp>
    </p:spTree>
    <p:extLst>
      <p:ext uri="{BB962C8B-B14F-4D97-AF65-F5344CB8AC3E}">
        <p14:creationId xmlns:p14="http://schemas.microsoft.com/office/powerpoint/2010/main" val="249000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marbled cat is a small wild cat where it inhabits the high mountain </a:t>
            </a:r>
          </a:p>
          <a:p>
            <a:r>
              <a:rPr lang="en-US" sz="1800" dirty="0"/>
              <a:t>forests. It is listed as near threatened. </a:t>
            </a:r>
          </a:p>
          <a:p>
            <a:r>
              <a:rPr lang="en-US" sz="1800" dirty="0"/>
              <a:t>It is similar in size to a domestic cat, but has rounded ears and a very long tail, that is as long as the cat’s body.</a:t>
            </a:r>
          </a:p>
          <a:p>
            <a:r>
              <a:rPr lang="en-US" sz="1800" dirty="0"/>
              <a:t>The </a:t>
            </a:r>
            <a:r>
              <a:rPr lang="en-US" sz="1800" dirty="0" err="1"/>
              <a:t>colour</a:t>
            </a:r>
            <a:r>
              <a:rPr lang="en-US" sz="1800" dirty="0"/>
              <a:t> of it’s  long fur varies from brownish-grey to ochre brown  and it is patterned with black stripes on his short and round head, neck and back. On its tail, limbs and underbelly it has solid spots and blotches on its flanks. It has large feet, unusually large canine teeth. They range in height from45 to 62cms and 35 to 55 </a:t>
            </a:r>
            <a:r>
              <a:rPr lang="en-US" sz="1800" dirty="0" err="1"/>
              <a:t>cms</a:t>
            </a:r>
            <a:r>
              <a:rPr lang="en-US" sz="1800" dirty="0"/>
              <a:t> long. Forest canopies provide the Marbled cat with its prey. It eats birds, squirrels, rodents and reptiles. Snaring poses its major threat and deforestation makes it very easy for the poaches to sight them.</a:t>
            </a:r>
          </a:p>
        </p:txBody>
      </p:sp>
    </p:spTree>
    <p:extLst>
      <p:ext uri="{BB962C8B-B14F-4D97-AF65-F5344CB8AC3E}">
        <p14:creationId xmlns:p14="http://schemas.microsoft.com/office/powerpoint/2010/main" val="2612432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Annamite striped rabbit has thick striped fur with a red rump</a:t>
            </a:r>
          </a:p>
          <a:p>
            <a:r>
              <a:rPr lang="en-US" sz="1800" dirty="0"/>
              <a:t> and has only recently been discovered in the Annamite mountains.</a:t>
            </a:r>
          </a:p>
          <a:p>
            <a:r>
              <a:rPr lang="en-US" sz="1800" dirty="0"/>
              <a:t>It eats weeds, grasses, wildflowers, figs, buds, bark and conifer needles and other green plants.</a:t>
            </a:r>
          </a:p>
          <a:p>
            <a:r>
              <a:rPr lang="en-US" sz="1800" dirty="0"/>
              <a:t>Threats to the species are hunting, either by snare, dogs or habitat loss which makes it very vulnerable to hunters. </a:t>
            </a:r>
          </a:p>
          <a:p>
            <a:r>
              <a:rPr lang="en-US" sz="1800" dirty="0"/>
              <a:t>Cultivation at lower altitudes and agriculture throughout, extensive road building which opens undisturbed areas to farmers and timber harvesters, mining and dams.</a:t>
            </a:r>
          </a:p>
          <a:p>
            <a:r>
              <a:rPr lang="en-US" sz="1800" dirty="0"/>
              <a:t> It is registered as endangered based upon it’s high level of  danger of snaring.</a:t>
            </a:r>
          </a:p>
        </p:txBody>
      </p:sp>
      <p:sp>
        <p:nvSpPr>
          <p:cNvPr id="4" name="Slide Number Placeholder 3"/>
          <p:cNvSpPr>
            <a:spLocks noGrp="1"/>
          </p:cNvSpPr>
          <p:nvPr>
            <p:ph type="sldNum" sz="quarter" idx="5"/>
          </p:nvPr>
        </p:nvSpPr>
        <p:spPr/>
        <p:txBody>
          <a:bodyPr/>
          <a:lstStyle/>
          <a:p>
            <a:fld id="{894C56C1-E1F7-E346-8129-8A4726B3A144}" type="slidenum">
              <a:rPr lang="en-US" smtClean="0"/>
              <a:t>21</a:t>
            </a:fld>
            <a:endParaRPr lang="en-US"/>
          </a:p>
        </p:txBody>
      </p:sp>
    </p:spTree>
    <p:extLst>
      <p:ext uri="{BB962C8B-B14F-4D97-AF65-F5344CB8AC3E}">
        <p14:creationId xmlns:p14="http://schemas.microsoft.com/office/powerpoint/2010/main" val="1607278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Hodgson’s frogmouth lives in the Annamite mountain forests. It is between 24-27 </a:t>
            </a:r>
            <a:r>
              <a:rPr lang="en-US" sz="1800" dirty="0" err="1"/>
              <a:t>cms</a:t>
            </a:r>
            <a:r>
              <a:rPr lang="en-US" sz="1800" dirty="0"/>
              <a:t> high and weighs approximately 50 grams. It’s brown and gray plumage resembles tree bark, with soft plumage and mottled feathers , that enables it to be camouflaged as if it was a broken branch.</a:t>
            </a:r>
          </a:p>
          <a:p>
            <a:r>
              <a:rPr lang="en-US" sz="1800" dirty="0"/>
              <a:t>It has a strong bill with facial bristles that detects insects and protect their eyes. Their large head has two large yellow rounded eyes that help them to navigate in the dark. It can be clearly identified by it’s call, which sounds like soft wheezy whistles to harsh tremulous rattles . It survives on a mainly insectivorous diet including moths, beetle and other large insects. It is declining because of habitat fragmentation and loss of lowland forest but is not yet considered vulnerable.</a:t>
            </a:r>
          </a:p>
        </p:txBody>
      </p:sp>
      <p:sp>
        <p:nvSpPr>
          <p:cNvPr id="4" name="Slide Number Placeholder 3"/>
          <p:cNvSpPr>
            <a:spLocks noGrp="1"/>
          </p:cNvSpPr>
          <p:nvPr>
            <p:ph type="sldNum" sz="quarter" idx="5"/>
          </p:nvPr>
        </p:nvSpPr>
        <p:spPr/>
        <p:txBody>
          <a:bodyPr/>
          <a:lstStyle/>
          <a:p>
            <a:fld id="{894C56C1-E1F7-E346-8129-8A4726B3A144}" type="slidenum">
              <a:rPr lang="en-US" smtClean="0"/>
              <a:t>22</a:t>
            </a:fld>
            <a:endParaRPr lang="en-US"/>
          </a:p>
        </p:txBody>
      </p:sp>
    </p:spTree>
    <p:extLst>
      <p:ext uri="{BB962C8B-B14F-4D97-AF65-F5344CB8AC3E}">
        <p14:creationId xmlns:p14="http://schemas.microsoft.com/office/powerpoint/2010/main" val="3221058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Large antlered Muntjac has rarely been  seen in the Annamite mountains over the past 20 years. </a:t>
            </a:r>
          </a:p>
          <a:p>
            <a:r>
              <a:rPr lang="en-US" sz="1800" dirty="0"/>
              <a:t>Its shoulder height measures 26 inches and it weighs between 70 to 110 pounds. </a:t>
            </a:r>
          </a:p>
          <a:p>
            <a:r>
              <a:rPr lang="en-US" sz="1800" dirty="0"/>
              <a:t>It is highly endangered because of illegal wire-snare hunting. </a:t>
            </a:r>
          </a:p>
          <a:p>
            <a:r>
              <a:rPr lang="en-US" sz="1800" dirty="0"/>
              <a:t> They feed on trees and shrubs, shoots, herbs, berries, nuts and fungi .</a:t>
            </a:r>
          </a:p>
        </p:txBody>
      </p:sp>
      <p:sp>
        <p:nvSpPr>
          <p:cNvPr id="4" name="Slide Number Placeholder 3"/>
          <p:cNvSpPr>
            <a:spLocks noGrp="1"/>
          </p:cNvSpPr>
          <p:nvPr>
            <p:ph type="sldNum" sz="quarter" idx="5"/>
          </p:nvPr>
        </p:nvSpPr>
        <p:spPr/>
        <p:txBody>
          <a:bodyPr/>
          <a:lstStyle/>
          <a:p>
            <a:fld id="{894C56C1-E1F7-E346-8129-8A4726B3A144}" type="slidenum">
              <a:rPr lang="en-US" smtClean="0"/>
              <a:t>23</a:t>
            </a:fld>
            <a:endParaRPr lang="en-US"/>
          </a:p>
        </p:txBody>
      </p:sp>
    </p:spTree>
    <p:extLst>
      <p:ext uri="{BB962C8B-B14F-4D97-AF65-F5344CB8AC3E}">
        <p14:creationId xmlns:p14="http://schemas.microsoft.com/office/powerpoint/2010/main" val="1010437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65414" y="4433207"/>
            <a:ext cx="5486400" cy="3600450"/>
          </a:xfrm>
        </p:spPr>
        <p:txBody>
          <a:bodyPr/>
          <a:lstStyle/>
          <a:p>
            <a:r>
              <a:rPr lang="en-US" sz="1800" dirty="0"/>
              <a:t>Then we began setting up the scenes of a narrative about the </a:t>
            </a:r>
            <a:r>
              <a:rPr lang="en-US" sz="1800" dirty="0" err="1"/>
              <a:t>Saola</a:t>
            </a:r>
            <a:r>
              <a:rPr lang="en-US" sz="1800" dirty="0"/>
              <a:t> and the endangered animals in the Annamite mountains in the shadow box theatre. </a:t>
            </a:r>
          </a:p>
        </p:txBody>
      </p:sp>
      <p:sp>
        <p:nvSpPr>
          <p:cNvPr id="4" name="Slide Number Placeholder 3"/>
          <p:cNvSpPr>
            <a:spLocks noGrp="1"/>
          </p:cNvSpPr>
          <p:nvPr>
            <p:ph type="sldNum" sz="quarter" idx="5"/>
          </p:nvPr>
        </p:nvSpPr>
        <p:spPr/>
        <p:txBody>
          <a:bodyPr/>
          <a:lstStyle/>
          <a:p>
            <a:fld id="{894C56C1-E1F7-E346-8129-8A4726B3A144}" type="slidenum">
              <a:rPr lang="en-US" smtClean="0"/>
              <a:t>24</a:t>
            </a:fld>
            <a:endParaRPr lang="en-US"/>
          </a:p>
        </p:txBody>
      </p:sp>
    </p:spTree>
    <p:extLst>
      <p:ext uri="{BB962C8B-B14F-4D97-AF65-F5344CB8AC3E}">
        <p14:creationId xmlns:p14="http://schemas.microsoft.com/office/powerpoint/2010/main" val="3718557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C56C1-E1F7-E346-8129-8A4726B3A144}" type="slidenum">
              <a:rPr lang="en-US" smtClean="0"/>
              <a:t>25</a:t>
            </a:fld>
            <a:endParaRPr lang="en-US"/>
          </a:p>
        </p:txBody>
      </p:sp>
    </p:spTree>
    <p:extLst>
      <p:ext uri="{BB962C8B-B14F-4D97-AF65-F5344CB8AC3E}">
        <p14:creationId xmlns:p14="http://schemas.microsoft.com/office/powerpoint/2010/main" val="3368125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C56C1-E1F7-E346-8129-8A4726B3A144}" type="slidenum">
              <a:rPr lang="en-US" smtClean="0"/>
              <a:t>26</a:t>
            </a:fld>
            <a:endParaRPr lang="en-US"/>
          </a:p>
        </p:txBody>
      </p:sp>
    </p:spTree>
    <p:extLst>
      <p:ext uri="{BB962C8B-B14F-4D97-AF65-F5344CB8AC3E}">
        <p14:creationId xmlns:p14="http://schemas.microsoft.com/office/powerpoint/2010/main" val="4178205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C56C1-E1F7-E346-8129-8A4726B3A144}" type="slidenum">
              <a:rPr lang="en-US" smtClean="0"/>
              <a:t>27</a:t>
            </a:fld>
            <a:endParaRPr lang="en-US"/>
          </a:p>
        </p:txBody>
      </p:sp>
    </p:spTree>
    <p:extLst>
      <p:ext uri="{BB962C8B-B14F-4D97-AF65-F5344CB8AC3E}">
        <p14:creationId xmlns:p14="http://schemas.microsoft.com/office/powerpoint/2010/main" val="3394621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C56C1-E1F7-E346-8129-8A4726B3A144}" type="slidenum">
              <a:rPr lang="en-US" smtClean="0"/>
              <a:t>28</a:t>
            </a:fld>
            <a:endParaRPr lang="en-US"/>
          </a:p>
        </p:txBody>
      </p:sp>
    </p:spTree>
    <p:extLst>
      <p:ext uri="{BB962C8B-B14F-4D97-AF65-F5344CB8AC3E}">
        <p14:creationId xmlns:p14="http://schemas.microsoft.com/office/powerpoint/2010/main" val="2278387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C56C1-E1F7-E346-8129-8A4726B3A144}" type="slidenum">
              <a:rPr lang="en-US" smtClean="0"/>
              <a:t>29</a:t>
            </a:fld>
            <a:endParaRPr lang="en-US"/>
          </a:p>
        </p:txBody>
      </p:sp>
    </p:spTree>
    <p:extLst>
      <p:ext uri="{BB962C8B-B14F-4D97-AF65-F5344CB8AC3E}">
        <p14:creationId xmlns:p14="http://schemas.microsoft.com/office/powerpoint/2010/main" val="921005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These mountains are home to over 300 species of birds in which over 50 are endangered. They are the habitat for many large mammals including the Asian Elephant, Giant </a:t>
            </a:r>
            <a:r>
              <a:rPr lang="en-US" sz="1800" dirty="0" err="1"/>
              <a:t>Mumtjas</a:t>
            </a:r>
            <a:r>
              <a:rPr lang="en-US" sz="1800" dirty="0"/>
              <a:t>, Gaur </a:t>
            </a:r>
            <a:r>
              <a:rPr lang="en-US" sz="1800" dirty="0" err="1"/>
              <a:t>bos</a:t>
            </a:r>
            <a:r>
              <a:rPr lang="en-US" sz="1800" dirty="0"/>
              <a:t> gaurus and the </a:t>
            </a:r>
            <a:r>
              <a:rPr lang="en-US" sz="1800" dirty="0" err="1"/>
              <a:t>Saola</a:t>
            </a:r>
            <a:r>
              <a:rPr lang="en-US" sz="1800" dirty="0"/>
              <a:t> plus over 100 species of mammals including bats and rodents. There are also over 50 species of reptiles and amphibians..</a:t>
            </a:r>
          </a:p>
          <a:p>
            <a:r>
              <a:rPr lang="en-US" sz="1800" dirty="0"/>
              <a:t>Globally threatened animals presiding in the area include the Pygmy loris, Douc Langur, Pale cheeked gibbon, Annamite striped rabbit, Annam flying frog, The marbled cat, The Big headed turtle, The Tawny fish owl and Hodgson’s frog mouth owl.</a:t>
            </a:r>
          </a:p>
        </p:txBody>
      </p:sp>
    </p:spTree>
    <p:extLst>
      <p:ext uri="{BB962C8B-B14F-4D97-AF65-F5344CB8AC3E}">
        <p14:creationId xmlns:p14="http://schemas.microsoft.com/office/powerpoint/2010/main" val="1107649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created  a set of  images of  mountain climbers, photographers, hunters, explorers and villagers with snares and ropes who we then added to the shadow play story. </a:t>
            </a:r>
          </a:p>
        </p:txBody>
      </p:sp>
    </p:spTree>
    <p:extLst>
      <p:ext uri="{BB962C8B-B14F-4D97-AF65-F5344CB8AC3E}">
        <p14:creationId xmlns:p14="http://schemas.microsoft.com/office/powerpoint/2010/main" val="3454545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C56C1-E1F7-E346-8129-8A4726B3A144}" type="slidenum">
              <a:rPr lang="en-US" smtClean="0"/>
              <a:t>31</a:t>
            </a:fld>
            <a:endParaRPr lang="en-US"/>
          </a:p>
        </p:txBody>
      </p:sp>
    </p:spTree>
    <p:extLst>
      <p:ext uri="{BB962C8B-B14F-4D97-AF65-F5344CB8AC3E}">
        <p14:creationId xmlns:p14="http://schemas.microsoft.com/office/powerpoint/2010/main" val="2133799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C56C1-E1F7-E346-8129-8A4726B3A144}" type="slidenum">
              <a:rPr lang="en-US" smtClean="0"/>
              <a:t>32</a:t>
            </a:fld>
            <a:endParaRPr lang="en-US"/>
          </a:p>
        </p:txBody>
      </p:sp>
    </p:spTree>
    <p:extLst>
      <p:ext uri="{BB962C8B-B14F-4D97-AF65-F5344CB8AC3E}">
        <p14:creationId xmlns:p14="http://schemas.microsoft.com/office/powerpoint/2010/main" val="628112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C56C1-E1F7-E346-8129-8A4726B3A144}" type="slidenum">
              <a:rPr lang="en-US" smtClean="0"/>
              <a:t>33</a:t>
            </a:fld>
            <a:endParaRPr lang="en-US"/>
          </a:p>
        </p:txBody>
      </p:sp>
    </p:spTree>
    <p:extLst>
      <p:ext uri="{BB962C8B-B14F-4D97-AF65-F5344CB8AC3E}">
        <p14:creationId xmlns:p14="http://schemas.microsoft.com/office/powerpoint/2010/main" val="2263502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then set up the scene of the humans travelling through the forests looking for… </a:t>
            </a:r>
          </a:p>
          <a:p>
            <a:endParaRPr lang="en-US" sz="1800" dirty="0"/>
          </a:p>
          <a:p>
            <a:r>
              <a:rPr lang="en-US" sz="1800" dirty="0"/>
              <a:t>We created a narrative about the Quiet ones and the </a:t>
            </a:r>
            <a:r>
              <a:rPr lang="en-US" sz="1800" dirty="0" err="1"/>
              <a:t>Saola</a:t>
            </a:r>
            <a:r>
              <a:rPr lang="en-US" sz="1800" dirty="0"/>
              <a:t> of the Annamite mountains and used the shadow images to create the scenes.</a:t>
            </a:r>
          </a:p>
          <a:p>
            <a:endParaRPr lang="en-US" sz="1800" dirty="0"/>
          </a:p>
        </p:txBody>
      </p:sp>
      <p:sp>
        <p:nvSpPr>
          <p:cNvPr id="4" name="Slide Number Placeholder 3"/>
          <p:cNvSpPr>
            <a:spLocks noGrp="1"/>
          </p:cNvSpPr>
          <p:nvPr>
            <p:ph type="sldNum" sz="quarter" idx="5"/>
          </p:nvPr>
        </p:nvSpPr>
        <p:spPr/>
        <p:txBody>
          <a:bodyPr/>
          <a:lstStyle/>
          <a:p>
            <a:fld id="{894C56C1-E1F7-E346-8129-8A4726B3A144}" type="slidenum">
              <a:rPr lang="en-US" smtClean="0"/>
              <a:t>34</a:t>
            </a:fld>
            <a:endParaRPr lang="en-US"/>
          </a:p>
        </p:txBody>
      </p:sp>
    </p:spTree>
    <p:extLst>
      <p:ext uri="{BB962C8B-B14F-4D97-AF65-F5344CB8AC3E}">
        <p14:creationId xmlns:p14="http://schemas.microsoft.com/office/powerpoint/2010/main" val="1842753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C56C1-E1F7-E346-8129-8A4726B3A144}" type="slidenum">
              <a:rPr lang="en-US" smtClean="0"/>
              <a:t>35</a:t>
            </a:fld>
            <a:endParaRPr lang="en-US"/>
          </a:p>
        </p:txBody>
      </p:sp>
    </p:spTree>
    <p:extLst>
      <p:ext uri="{BB962C8B-B14F-4D97-AF65-F5344CB8AC3E}">
        <p14:creationId xmlns:p14="http://schemas.microsoft.com/office/powerpoint/2010/main" val="3996013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C56C1-E1F7-E346-8129-8A4726B3A144}" type="slidenum">
              <a:rPr lang="en-US" smtClean="0"/>
              <a:t>36</a:t>
            </a:fld>
            <a:endParaRPr lang="en-US"/>
          </a:p>
        </p:txBody>
      </p:sp>
    </p:spTree>
    <p:extLst>
      <p:ext uri="{BB962C8B-B14F-4D97-AF65-F5344CB8AC3E}">
        <p14:creationId xmlns:p14="http://schemas.microsoft.com/office/powerpoint/2010/main" val="70941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a:t>
            </a:r>
            <a:r>
              <a:rPr lang="en-US" sz="1800" dirty="0" err="1"/>
              <a:t>Saola</a:t>
            </a:r>
            <a:r>
              <a:rPr lang="en-US" sz="1800" dirty="0"/>
              <a:t> is only found in one place in the world. It is believed to live in the forests  in these remote mountains. Local villagers from the Annamite mountains  report that </a:t>
            </a:r>
            <a:r>
              <a:rPr lang="en-US" sz="1800" dirty="0" err="1"/>
              <a:t>Saola</a:t>
            </a:r>
            <a:r>
              <a:rPr lang="en-US" sz="1800" dirty="0"/>
              <a:t> browses on leafy plants, fig leaves and fruits and stems along the rivers and animal trails. </a:t>
            </a:r>
          </a:p>
          <a:p>
            <a:endParaRPr lang="en-US" sz="1800" dirty="0"/>
          </a:p>
          <a:p>
            <a:endParaRPr lang="en-US" sz="1800" dirty="0"/>
          </a:p>
          <a:p>
            <a:r>
              <a:rPr lang="en-US" sz="1800" dirty="0"/>
              <a:t>The </a:t>
            </a:r>
            <a:r>
              <a:rPr lang="en-US" sz="1800" dirty="0" err="1"/>
              <a:t>Saola</a:t>
            </a:r>
            <a:r>
              <a:rPr lang="en-US" sz="1800" dirty="0"/>
              <a:t> are critically endangered. Loss of habitat is the main threat to their survival. They are elusive and have rarely been seen and it is unknown how many exist. There may be as few as 100 . The last sighting of a </a:t>
            </a:r>
            <a:r>
              <a:rPr lang="en-US" sz="1800" dirty="0" err="1"/>
              <a:t>Saola</a:t>
            </a:r>
            <a:r>
              <a:rPr lang="en-US" sz="1800" dirty="0"/>
              <a:t> was in 1992 when Forestry workers found the skull of a two horned animal in the mountain home of a local hunter. </a:t>
            </a:r>
          </a:p>
        </p:txBody>
      </p:sp>
    </p:spTree>
    <p:extLst>
      <p:ext uri="{BB962C8B-B14F-4D97-AF65-F5344CB8AC3E}">
        <p14:creationId xmlns:p14="http://schemas.microsoft.com/office/powerpoint/2010/main" val="194240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created a mountain scene around the edges of a large </a:t>
            </a:r>
            <a:r>
              <a:rPr lang="en-US" sz="1800" dirty="0" err="1"/>
              <a:t>cardboad</a:t>
            </a:r>
            <a:r>
              <a:rPr lang="en-US" sz="1800" dirty="0"/>
              <a:t> box, as in the edges of a stage, then glued a large sheet of recycled white paper  into the middle of the box, </a:t>
            </a:r>
            <a:r>
              <a:rPr lang="en-US" sz="1800" dirty="0" err="1"/>
              <a:t>glueing</a:t>
            </a:r>
            <a:r>
              <a:rPr lang="en-US" sz="1800" dirty="0"/>
              <a:t> it to all sides like a screen. This then made the structure for a Shadow theatre that we could  use to create a narrative about the </a:t>
            </a:r>
            <a:r>
              <a:rPr lang="en-US" sz="1800" dirty="0" err="1"/>
              <a:t>Saola</a:t>
            </a:r>
            <a:r>
              <a:rPr lang="en-US" sz="1800" dirty="0"/>
              <a:t> and the endangered animals of the Annamite mountains.</a:t>
            </a:r>
          </a:p>
        </p:txBody>
      </p:sp>
    </p:spTree>
    <p:extLst>
      <p:ext uri="{BB962C8B-B14F-4D97-AF65-F5344CB8AC3E}">
        <p14:creationId xmlns:p14="http://schemas.microsoft.com/office/powerpoint/2010/main" val="247840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positioned a light at the back of the cardboard box. </a:t>
            </a:r>
          </a:p>
          <a:p>
            <a:r>
              <a:rPr lang="en-US" sz="1800" dirty="0"/>
              <a:t>A torch light or a mobile phone light will work well. </a:t>
            </a:r>
          </a:p>
          <a:p>
            <a:endParaRPr lang="en-US" sz="1800" dirty="0"/>
          </a:p>
          <a:p>
            <a:r>
              <a:rPr lang="en-US" sz="1800" dirty="0"/>
              <a:t>We positioned this right at the back so that we  created shadows on the screen at the front, from the black cardboard figures.</a:t>
            </a:r>
          </a:p>
        </p:txBody>
      </p:sp>
    </p:spTree>
    <p:extLst>
      <p:ext uri="{BB962C8B-B14F-4D97-AF65-F5344CB8AC3E}">
        <p14:creationId xmlns:p14="http://schemas.microsoft.com/office/powerpoint/2010/main" val="162539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then began creating the forest scenery for the backdrop of the shadow theatre with trees/ grasses, mountains  etc., out of black cardboard.</a:t>
            </a:r>
          </a:p>
        </p:txBody>
      </p:sp>
      <p:sp>
        <p:nvSpPr>
          <p:cNvPr id="4" name="Slide Number Placeholder 3"/>
          <p:cNvSpPr>
            <a:spLocks noGrp="1"/>
          </p:cNvSpPr>
          <p:nvPr>
            <p:ph type="sldNum" sz="quarter" idx="5"/>
          </p:nvPr>
        </p:nvSpPr>
        <p:spPr>
          <a:xfrm>
            <a:off x="3900942" y="8685213"/>
            <a:ext cx="2971800" cy="458787"/>
          </a:xfrm>
        </p:spPr>
        <p:txBody>
          <a:bodyPr/>
          <a:lstStyle/>
          <a:p>
            <a:fld id="{894C56C1-E1F7-E346-8129-8A4726B3A144}" type="slidenum">
              <a:rPr lang="en-US" smtClean="0"/>
              <a:t>7</a:t>
            </a:fld>
            <a:endParaRPr lang="en-US"/>
          </a:p>
        </p:txBody>
      </p:sp>
    </p:spTree>
    <p:extLst>
      <p:ext uri="{BB962C8B-B14F-4D97-AF65-F5344CB8AC3E}">
        <p14:creationId xmlns:p14="http://schemas.microsoft.com/office/powerpoint/2010/main" val="4173719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C56C1-E1F7-E346-8129-8A4726B3A144}" type="slidenum">
              <a:rPr lang="en-US" smtClean="0"/>
              <a:t>8</a:t>
            </a:fld>
            <a:endParaRPr lang="en-US"/>
          </a:p>
        </p:txBody>
      </p:sp>
    </p:spTree>
    <p:extLst>
      <p:ext uri="{BB962C8B-B14F-4D97-AF65-F5344CB8AC3E}">
        <p14:creationId xmlns:p14="http://schemas.microsoft.com/office/powerpoint/2010/main" val="2040326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C56C1-E1F7-E346-8129-8A4726B3A144}" type="slidenum">
              <a:rPr lang="en-US" smtClean="0"/>
              <a:t>9</a:t>
            </a:fld>
            <a:endParaRPr lang="en-US"/>
          </a:p>
        </p:txBody>
      </p:sp>
    </p:spTree>
    <p:extLst>
      <p:ext uri="{BB962C8B-B14F-4D97-AF65-F5344CB8AC3E}">
        <p14:creationId xmlns:p14="http://schemas.microsoft.com/office/powerpoint/2010/main" val="3827363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GB"/>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ADC2191-EA0E-C541-AEE9-FD66FB99A4B1}" type="datetimeFigureOut">
              <a:rPr lang="en-US" smtClean="0"/>
              <a:t>5/17/21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A4930DE9-774D-7F4D-AF56-EFE95ABE2A6B}"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75098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ADC2191-EA0E-C541-AEE9-FD66FB99A4B1}" type="datetimeFigureOut">
              <a:rPr lang="en-US" smtClean="0"/>
              <a:t>5/17/21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30DE9-774D-7F4D-AF56-EFE95ABE2A6B}" type="slidenum">
              <a:rPr lang="en-US" smtClean="0"/>
              <a:t>‹#›</a:t>
            </a:fld>
            <a:endParaRPr lang="en-US"/>
          </a:p>
        </p:txBody>
      </p:sp>
    </p:spTree>
    <p:extLst>
      <p:ext uri="{BB962C8B-B14F-4D97-AF65-F5344CB8AC3E}">
        <p14:creationId xmlns:p14="http://schemas.microsoft.com/office/powerpoint/2010/main" val="1186137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ADC2191-EA0E-C541-AEE9-FD66FB99A4B1}" type="datetimeFigureOut">
              <a:rPr lang="en-US" smtClean="0"/>
              <a:t>5/17/21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30DE9-774D-7F4D-AF56-EFE95ABE2A6B}" type="slidenum">
              <a:rPr lang="en-US" smtClean="0"/>
              <a:t>‹#›</a:t>
            </a:fld>
            <a:endParaRPr lang="en-US"/>
          </a:p>
        </p:txBody>
      </p:sp>
    </p:spTree>
    <p:extLst>
      <p:ext uri="{BB962C8B-B14F-4D97-AF65-F5344CB8AC3E}">
        <p14:creationId xmlns:p14="http://schemas.microsoft.com/office/powerpoint/2010/main" val="728871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ADC2191-EA0E-C541-AEE9-FD66FB99A4B1}" type="datetimeFigureOut">
              <a:rPr lang="en-US" smtClean="0"/>
              <a:t>5/17/21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30DE9-774D-7F4D-AF56-EFE95ABE2A6B}"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644073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GB"/>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ADC2191-EA0E-C541-AEE9-FD66FB99A4B1}" type="datetimeFigureOut">
              <a:rPr lang="en-US" smtClean="0"/>
              <a:t>5/17/21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30DE9-774D-7F4D-AF56-EFE95ABE2A6B}" type="slidenum">
              <a:rPr lang="en-US" smtClean="0"/>
              <a:t>‹#›</a:t>
            </a:fld>
            <a:endParaRPr lang="en-US"/>
          </a:p>
        </p:txBody>
      </p:sp>
    </p:spTree>
    <p:extLst>
      <p:ext uri="{BB962C8B-B14F-4D97-AF65-F5344CB8AC3E}">
        <p14:creationId xmlns:p14="http://schemas.microsoft.com/office/powerpoint/2010/main" val="1565540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ADC2191-EA0E-C541-AEE9-FD66FB99A4B1}" type="datetimeFigureOut">
              <a:rPr lang="en-US" smtClean="0"/>
              <a:t>5/17/21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30DE9-774D-7F4D-AF56-EFE95ABE2A6B}"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748452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GB"/>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ADC2191-EA0E-C541-AEE9-FD66FB99A4B1}" type="datetimeFigureOut">
              <a:rPr lang="en-US" smtClean="0"/>
              <a:t>5/17/21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930DE9-774D-7F4D-AF56-EFE95ABE2A6B}" type="slidenum">
              <a:rPr lang="en-US" smtClean="0"/>
              <a:t>‹#›</a:t>
            </a:fld>
            <a:endParaRPr lang="en-US"/>
          </a:p>
        </p:txBody>
      </p:sp>
    </p:spTree>
    <p:extLst>
      <p:ext uri="{BB962C8B-B14F-4D97-AF65-F5344CB8AC3E}">
        <p14:creationId xmlns:p14="http://schemas.microsoft.com/office/powerpoint/2010/main" val="1977698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ADC2191-EA0E-C541-AEE9-FD66FB99A4B1}" type="datetimeFigureOut">
              <a:rPr lang="en-US" smtClean="0"/>
              <a:t>5/17/21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930DE9-774D-7F4D-AF56-EFE95ABE2A6B}"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93469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ADC2191-EA0E-C541-AEE9-FD66FB99A4B1}" type="datetimeFigureOut">
              <a:rPr lang="en-US" smtClean="0"/>
              <a:t>5/17/21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930DE9-774D-7F4D-AF56-EFE95ABE2A6B}" type="slidenum">
              <a:rPr lang="en-US" smtClean="0"/>
              <a:t>‹#›</a:t>
            </a:fld>
            <a:endParaRPr lang="en-US"/>
          </a:p>
        </p:txBody>
      </p:sp>
    </p:spTree>
    <p:extLst>
      <p:ext uri="{BB962C8B-B14F-4D97-AF65-F5344CB8AC3E}">
        <p14:creationId xmlns:p14="http://schemas.microsoft.com/office/powerpoint/2010/main" val="5584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ADC2191-EA0E-C541-AEE9-FD66FB99A4B1}" type="datetimeFigureOut">
              <a:rPr lang="en-US" smtClean="0"/>
              <a:t>5/17/21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30DE9-774D-7F4D-AF56-EFE95ABE2A6B}" type="slidenum">
              <a:rPr lang="en-US" smtClean="0"/>
              <a:t>‹#›</a:t>
            </a:fld>
            <a:endParaRPr lang="en-US"/>
          </a:p>
        </p:txBody>
      </p:sp>
    </p:spTree>
    <p:extLst>
      <p:ext uri="{BB962C8B-B14F-4D97-AF65-F5344CB8AC3E}">
        <p14:creationId xmlns:p14="http://schemas.microsoft.com/office/powerpoint/2010/main" val="687222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ADC2191-EA0E-C541-AEE9-FD66FB99A4B1}" type="datetimeFigureOut">
              <a:rPr lang="en-US" smtClean="0"/>
              <a:t>5/17/21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30DE9-774D-7F4D-AF56-EFE95ABE2A6B}" type="slidenum">
              <a:rPr lang="en-US" smtClean="0"/>
              <a:t>‹#›</a:t>
            </a:fld>
            <a:endParaRPr lang="en-US"/>
          </a:p>
        </p:txBody>
      </p:sp>
    </p:spTree>
    <p:extLst>
      <p:ext uri="{BB962C8B-B14F-4D97-AF65-F5344CB8AC3E}">
        <p14:creationId xmlns:p14="http://schemas.microsoft.com/office/powerpoint/2010/main" val="4144606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BADC2191-EA0E-C541-AEE9-FD66FB99A4B1}" type="datetimeFigureOut">
              <a:rPr lang="en-US" smtClean="0"/>
              <a:t>5/17/21</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A4930DE9-774D-7F4D-AF56-EFE95ABE2A6B}"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79848781"/>
      </p:ext>
    </p:extLst>
  </p:cSld>
  <p:clrMap bg1="dk1" tx1="lt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850D55E-6679-3D44-9D7E-45106B4E3E8D}"/>
              </a:ext>
            </a:extLst>
          </p:cNvPr>
          <p:cNvSpPr>
            <a:spLocks noGrp="1"/>
          </p:cNvSpPr>
          <p:nvPr>
            <p:ph type="ctrTitle"/>
          </p:nvPr>
        </p:nvSpPr>
        <p:spPr/>
        <p:txBody>
          <a:bodyPr/>
          <a:lstStyle/>
          <a:p>
            <a:endParaRPr lang="en-US"/>
          </a:p>
        </p:txBody>
      </p:sp>
      <p:sp>
        <p:nvSpPr>
          <p:cNvPr id="9" name="Subtitle 8">
            <a:extLst>
              <a:ext uri="{FF2B5EF4-FFF2-40B4-BE49-F238E27FC236}">
                <a16:creationId xmlns:a16="http://schemas.microsoft.com/office/drawing/2014/main" id="{F3278128-2A46-F746-876B-8DE08B0B816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16E7479B-D0D8-9D48-AA98-A6431FC7414E}"/>
              </a:ext>
            </a:extLst>
          </p:cNvPr>
          <p:cNvPicPr>
            <a:picLocks noChangeAspect="1"/>
          </p:cNvPicPr>
          <p:nvPr/>
        </p:nvPicPr>
        <p:blipFill>
          <a:blip r:embed="rId5"/>
          <a:stretch>
            <a:fillRect/>
          </a:stretch>
        </p:blipFill>
        <p:spPr>
          <a:xfrm>
            <a:off x="1719483" y="494941"/>
            <a:ext cx="9144000" cy="5609791"/>
          </a:xfrm>
          <a:prstGeom prst="rect">
            <a:avLst/>
          </a:prstGeom>
        </p:spPr>
      </p:pic>
      <p:sp>
        <p:nvSpPr>
          <p:cNvPr id="11" name="Rectangle 10">
            <a:extLst>
              <a:ext uri="{FF2B5EF4-FFF2-40B4-BE49-F238E27FC236}">
                <a16:creationId xmlns:a16="http://schemas.microsoft.com/office/drawing/2014/main" id="{244B05BD-8850-0C43-91B0-7E3CE9333D52}"/>
              </a:ext>
            </a:extLst>
          </p:cNvPr>
          <p:cNvSpPr/>
          <p:nvPr/>
        </p:nvSpPr>
        <p:spPr>
          <a:xfrm>
            <a:off x="3079336" y="3215165"/>
            <a:ext cx="6952560" cy="2062103"/>
          </a:xfrm>
          <a:prstGeom prst="rect">
            <a:avLst/>
          </a:prstGeom>
          <a:noFill/>
        </p:spPr>
        <p:txBody>
          <a:bodyPr wrap="square" lIns="91440" tIns="45720" rIns="91440" bIns="45720">
            <a:spAutoFit/>
          </a:bodyPr>
          <a:lstStyle/>
          <a:p>
            <a:pPr algn="ctr"/>
            <a:r>
              <a:rPr lang="en-GB" sz="3200" b="1" dirty="0">
                <a:ln w="0"/>
                <a:latin typeface="Bradley Hand" pitchFamily="2" charset="77"/>
                <a:cs typeface="APPLE CHANCERY" panose="03020702040506060504" pitchFamily="66" charset="-79"/>
              </a:rPr>
              <a:t>A teacher workshop:</a:t>
            </a:r>
          </a:p>
          <a:p>
            <a:pPr algn="ctr"/>
            <a:r>
              <a:rPr lang="en-GB" sz="3200" b="1" cap="none" spc="0" dirty="0">
                <a:ln w="0"/>
                <a:effectLst/>
                <a:latin typeface="Bradley Hand" pitchFamily="2" charset="77"/>
                <a:cs typeface="APPLE CHANCERY" panose="03020702040506060504" pitchFamily="66" charset="-79"/>
              </a:rPr>
              <a:t>The quiet ones of the Annamite mountains:</a:t>
            </a:r>
          </a:p>
          <a:p>
            <a:pPr algn="ctr"/>
            <a:r>
              <a:rPr lang="en-GB" sz="3200" b="1" cap="none" spc="0" dirty="0">
                <a:ln w="0"/>
                <a:effectLst/>
                <a:latin typeface="Bradley Hand" pitchFamily="2" charset="77"/>
                <a:cs typeface="APPLE CHANCERY" panose="03020702040506060504" pitchFamily="66" charset="-79"/>
              </a:rPr>
              <a:t> </a:t>
            </a:r>
            <a:r>
              <a:rPr lang="en-GB" sz="3200" b="1" dirty="0">
                <a:ln w="0"/>
                <a:latin typeface="Bradley Hand" pitchFamily="2" charset="77"/>
                <a:cs typeface="APPLE CHANCERY" panose="03020702040506060504" pitchFamily="66" charset="-79"/>
              </a:rPr>
              <a:t>T</a:t>
            </a:r>
            <a:r>
              <a:rPr lang="en-GB" sz="3200" b="1" cap="none" spc="0" dirty="0">
                <a:ln w="0"/>
                <a:effectLst/>
                <a:latin typeface="Bradley Hand" pitchFamily="2" charset="77"/>
                <a:cs typeface="APPLE CHANCERY" panose="03020702040506060504" pitchFamily="66" charset="-79"/>
              </a:rPr>
              <a:t>he </a:t>
            </a:r>
            <a:r>
              <a:rPr lang="en-GB" sz="3200" b="1" cap="none" spc="0" dirty="0" err="1">
                <a:ln w="0"/>
                <a:effectLst/>
                <a:latin typeface="Bradley Hand" pitchFamily="2" charset="77"/>
                <a:cs typeface="APPLE CHANCERY" panose="03020702040506060504" pitchFamily="66" charset="-79"/>
              </a:rPr>
              <a:t>Saola</a:t>
            </a:r>
            <a:r>
              <a:rPr lang="en-GB" sz="3200" b="1" cap="none" spc="0" dirty="0">
                <a:ln w="0"/>
                <a:effectLst/>
                <a:latin typeface="Bradley Hand" pitchFamily="2" charset="77"/>
                <a:cs typeface="APPLE CHANCERY" panose="03020702040506060504" pitchFamily="66" charset="-79"/>
              </a:rPr>
              <a:t> </a:t>
            </a:r>
            <a:endParaRPr lang="en-US" sz="3200" b="1" cap="none" spc="0" dirty="0">
              <a:ln w="0"/>
              <a:effectLst/>
              <a:latin typeface="Bradley Hand" pitchFamily="2" charset="77"/>
              <a:cs typeface="APPLE CHANCERY" panose="03020702040506060504" pitchFamily="66" charset="-79"/>
            </a:endParaRPr>
          </a:p>
        </p:txBody>
      </p:sp>
      <p:pic>
        <p:nvPicPr>
          <p:cNvPr id="2" name="01 At Night In the Rain Forest.m4a" descr="01 At Night In the Rain Forest.m4a">
            <a:hlinkClick r:id="" action="ppaction://media"/>
            <a:extLst>
              <a:ext uri="{FF2B5EF4-FFF2-40B4-BE49-F238E27FC236}">
                <a16:creationId xmlns:a16="http://schemas.microsoft.com/office/drawing/2014/main" id="{42B0685E-30C0-0047-BE7A-CC338E2E97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32483" y="4722727"/>
            <a:ext cx="1035517" cy="812800"/>
          </a:xfrm>
          <a:prstGeom prst="rect">
            <a:avLst/>
          </a:prstGeom>
        </p:spPr>
      </p:pic>
    </p:spTree>
    <p:extLst>
      <p:ext uri="{BB962C8B-B14F-4D97-AF65-F5344CB8AC3E}">
        <p14:creationId xmlns:p14="http://schemas.microsoft.com/office/powerpoint/2010/main" val="35727840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8485">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ECBCA-0DA2-7749-AFC4-2815912F753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E712A0D-6CCF-F147-9A20-ECB76C604B14}"/>
              </a:ext>
            </a:extLst>
          </p:cNvPr>
          <p:cNvPicPr>
            <a:picLocks noGrp="1" noChangeAspect="1"/>
          </p:cNvPicPr>
          <p:nvPr>
            <p:ph idx="1"/>
          </p:nvPr>
        </p:nvPicPr>
        <p:blipFill>
          <a:blip r:embed="rId3"/>
          <a:stretch>
            <a:fillRect/>
          </a:stretch>
        </p:blipFill>
        <p:spPr>
          <a:xfrm>
            <a:off x="2168490" y="655656"/>
            <a:ext cx="8601110" cy="5241907"/>
          </a:xfrm>
        </p:spPr>
      </p:pic>
    </p:spTree>
    <p:extLst>
      <p:ext uri="{BB962C8B-B14F-4D97-AF65-F5344CB8AC3E}">
        <p14:creationId xmlns:p14="http://schemas.microsoft.com/office/powerpoint/2010/main" val="2550376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DFDF4-6AC7-DE4D-9110-734F028C5C8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1147142-9383-A246-B720-2B50AAA556BB}"/>
              </a:ext>
            </a:extLst>
          </p:cNvPr>
          <p:cNvPicPr>
            <a:picLocks noGrp="1" noChangeAspect="1"/>
          </p:cNvPicPr>
          <p:nvPr>
            <p:ph idx="1"/>
          </p:nvPr>
        </p:nvPicPr>
        <p:blipFill>
          <a:blip r:embed="rId3"/>
          <a:stretch>
            <a:fillRect/>
          </a:stretch>
        </p:blipFill>
        <p:spPr>
          <a:xfrm>
            <a:off x="2360556" y="681038"/>
            <a:ext cx="8442911" cy="5368906"/>
          </a:xfrm>
        </p:spPr>
      </p:pic>
    </p:spTree>
    <p:extLst>
      <p:ext uri="{BB962C8B-B14F-4D97-AF65-F5344CB8AC3E}">
        <p14:creationId xmlns:p14="http://schemas.microsoft.com/office/powerpoint/2010/main" val="217668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695C-E85E-924B-8CF7-DADD16250D5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B85CC75-927B-944A-8CAD-D49C4A8EADDB}"/>
              </a:ext>
            </a:extLst>
          </p:cNvPr>
          <p:cNvPicPr>
            <a:picLocks noGrp="1" noChangeAspect="1"/>
          </p:cNvPicPr>
          <p:nvPr>
            <p:ph idx="1"/>
          </p:nvPr>
        </p:nvPicPr>
        <p:blipFill>
          <a:blip r:embed="rId3"/>
          <a:stretch>
            <a:fillRect/>
          </a:stretch>
        </p:blipFill>
        <p:spPr>
          <a:xfrm>
            <a:off x="2083655" y="609600"/>
            <a:ext cx="8669011" cy="5440363"/>
          </a:xfrm>
        </p:spPr>
      </p:pic>
    </p:spTree>
    <p:extLst>
      <p:ext uri="{BB962C8B-B14F-4D97-AF65-F5344CB8AC3E}">
        <p14:creationId xmlns:p14="http://schemas.microsoft.com/office/powerpoint/2010/main" val="192705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32F23-333E-3E4D-9BF9-9E6783F715D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2544B3A-B57E-2543-9522-2C9A5E705522}"/>
              </a:ext>
            </a:extLst>
          </p:cNvPr>
          <p:cNvPicPr>
            <a:picLocks noGrp="1" noChangeAspect="1"/>
          </p:cNvPicPr>
          <p:nvPr>
            <p:ph idx="1"/>
          </p:nvPr>
        </p:nvPicPr>
        <p:blipFill>
          <a:blip r:embed="rId3"/>
          <a:stretch>
            <a:fillRect/>
          </a:stretch>
        </p:blipFill>
        <p:spPr>
          <a:xfrm>
            <a:off x="1951566" y="643448"/>
            <a:ext cx="8784167" cy="5406496"/>
          </a:xfrm>
        </p:spPr>
      </p:pic>
    </p:spTree>
    <p:extLst>
      <p:ext uri="{BB962C8B-B14F-4D97-AF65-F5344CB8AC3E}">
        <p14:creationId xmlns:p14="http://schemas.microsoft.com/office/powerpoint/2010/main" val="86091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9335493-AFF2-A345-9BA4-740EC8DE17CC}"/>
              </a:ext>
            </a:extLst>
          </p:cNvPr>
          <p:cNvPicPr>
            <a:picLocks noGrp="1" noChangeAspect="1"/>
          </p:cNvPicPr>
          <p:nvPr>
            <p:ph idx="1"/>
          </p:nvPr>
        </p:nvPicPr>
        <p:blipFill>
          <a:blip r:embed="rId3"/>
          <a:stretch>
            <a:fillRect/>
          </a:stretch>
        </p:blipFill>
        <p:spPr>
          <a:xfrm>
            <a:off x="2319868" y="772185"/>
            <a:ext cx="5232664" cy="5232664"/>
          </a:xfrm>
        </p:spPr>
      </p:pic>
    </p:spTree>
    <p:extLst>
      <p:ext uri="{BB962C8B-B14F-4D97-AF65-F5344CB8AC3E}">
        <p14:creationId xmlns:p14="http://schemas.microsoft.com/office/powerpoint/2010/main" val="338016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F9C164-10FD-2946-A1E4-6D36048AB96F}"/>
              </a:ext>
            </a:extLst>
          </p:cNvPr>
          <p:cNvPicPr>
            <a:picLocks noGrp="1" noChangeAspect="1"/>
          </p:cNvPicPr>
          <p:nvPr>
            <p:ph idx="1"/>
          </p:nvPr>
        </p:nvPicPr>
        <p:blipFill>
          <a:blip r:embed="rId3"/>
          <a:stretch>
            <a:fillRect/>
          </a:stretch>
        </p:blipFill>
        <p:spPr>
          <a:xfrm>
            <a:off x="2293438" y="748771"/>
            <a:ext cx="5458921" cy="5042429"/>
          </a:xfrm>
        </p:spPr>
      </p:pic>
    </p:spTree>
    <p:extLst>
      <p:ext uri="{BB962C8B-B14F-4D97-AF65-F5344CB8AC3E}">
        <p14:creationId xmlns:p14="http://schemas.microsoft.com/office/powerpoint/2010/main" val="3950928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EEC7A00-223D-E849-B119-4A9103B5AEC7}"/>
              </a:ext>
            </a:extLst>
          </p:cNvPr>
          <p:cNvPicPr>
            <a:picLocks noGrp="1" noChangeAspect="1"/>
          </p:cNvPicPr>
          <p:nvPr>
            <p:ph idx="1"/>
          </p:nvPr>
        </p:nvPicPr>
        <p:blipFill>
          <a:blip r:embed="rId3"/>
          <a:stretch>
            <a:fillRect/>
          </a:stretch>
        </p:blipFill>
        <p:spPr>
          <a:xfrm>
            <a:off x="2293439" y="630238"/>
            <a:ext cx="4039628" cy="5384857"/>
          </a:xfrm>
        </p:spPr>
      </p:pic>
    </p:spTree>
    <p:extLst>
      <p:ext uri="{BB962C8B-B14F-4D97-AF65-F5344CB8AC3E}">
        <p14:creationId xmlns:p14="http://schemas.microsoft.com/office/powerpoint/2010/main" val="3275281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715DC73-B6CE-4E4C-9586-301B65B54757}"/>
              </a:ext>
            </a:extLst>
          </p:cNvPr>
          <p:cNvPicPr>
            <a:picLocks noGrp="1" noChangeAspect="1"/>
          </p:cNvPicPr>
          <p:nvPr>
            <p:ph idx="1"/>
          </p:nvPr>
        </p:nvPicPr>
        <p:blipFill>
          <a:blip r:embed="rId3"/>
          <a:stretch>
            <a:fillRect/>
          </a:stretch>
        </p:blipFill>
        <p:spPr>
          <a:xfrm>
            <a:off x="2208712" y="697971"/>
            <a:ext cx="6068399" cy="5042429"/>
          </a:xfrm>
        </p:spPr>
      </p:pic>
    </p:spTree>
    <p:extLst>
      <p:ext uri="{BB962C8B-B14F-4D97-AF65-F5344CB8AC3E}">
        <p14:creationId xmlns:p14="http://schemas.microsoft.com/office/powerpoint/2010/main" val="1644385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1DD740-5665-E942-B7B8-04C426EEA290}"/>
              </a:ext>
            </a:extLst>
          </p:cNvPr>
          <p:cNvPicPr>
            <a:picLocks noGrp="1" noChangeAspect="1"/>
          </p:cNvPicPr>
          <p:nvPr>
            <p:ph idx="1"/>
          </p:nvPr>
        </p:nvPicPr>
        <p:blipFill>
          <a:blip r:embed="rId3"/>
          <a:stretch>
            <a:fillRect/>
          </a:stretch>
        </p:blipFill>
        <p:spPr>
          <a:xfrm>
            <a:off x="2245193" y="664105"/>
            <a:ext cx="6520834" cy="4890029"/>
          </a:xfrm>
        </p:spPr>
      </p:pic>
    </p:spTree>
    <p:extLst>
      <p:ext uri="{BB962C8B-B14F-4D97-AF65-F5344CB8AC3E}">
        <p14:creationId xmlns:p14="http://schemas.microsoft.com/office/powerpoint/2010/main" val="178704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282E8E4-B998-1D4E-B118-7D33034AF75B}"/>
              </a:ext>
            </a:extLst>
          </p:cNvPr>
          <p:cNvPicPr>
            <a:picLocks noGrp="1" noChangeAspect="1"/>
          </p:cNvPicPr>
          <p:nvPr>
            <p:ph idx="1"/>
          </p:nvPr>
        </p:nvPicPr>
        <p:blipFill>
          <a:blip r:embed="rId3"/>
          <a:stretch>
            <a:fillRect/>
          </a:stretch>
        </p:blipFill>
        <p:spPr>
          <a:xfrm>
            <a:off x="2319072" y="697971"/>
            <a:ext cx="5521061" cy="5521061"/>
          </a:xfrm>
        </p:spPr>
      </p:pic>
    </p:spTree>
    <p:extLst>
      <p:ext uri="{BB962C8B-B14F-4D97-AF65-F5344CB8AC3E}">
        <p14:creationId xmlns:p14="http://schemas.microsoft.com/office/powerpoint/2010/main" val="89076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A96E3-0953-C149-8AC2-9752DB4B39E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09341CE-D6CD-AF4E-9A5A-73EACA1845F8}"/>
              </a:ext>
            </a:extLst>
          </p:cNvPr>
          <p:cNvPicPr>
            <a:picLocks noGrp="1" noChangeAspect="1"/>
          </p:cNvPicPr>
          <p:nvPr>
            <p:ph idx="1"/>
          </p:nvPr>
        </p:nvPicPr>
        <p:blipFill>
          <a:blip r:embed="rId5"/>
          <a:stretch>
            <a:fillRect/>
          </a:stretch>
        </p:blipFill>
        <p:spPr>
          <a:xfrm>
            <a:off x="2121498" y="660381"/>
            <a:ext cx="8456795" cy="5389563"/>
          </a:xfrm>
        </p:spPr>
      </p:pic>
      <p:pic>
        <p:nvPicPr>
          <p:cNvPr id="3" name="01 At Night In the Rain Forest.m4a" descr="01 At Night In the Rain Forest.m4a">
            <a:hlinkClick r:id="" action="ppaction://media"/>
            <a:extLst>
              <a:ext uri="{FF2B5EF4-FFF2-40B4-BE49-F238E27FC236}">
                <a16:creationId xmlns:a16="http://schemas.microsoft.com/office/drawing/2014/main" id="{F54C37C9-AF59-DE4F-A862-4D5DDB50CF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57338" y="4566316"/>
            <a:ext cx="812800" cy="812800"/>
          </a:xfrm>
          <a:prstGeom prst="rect">
            <a:avLst/>
          </a:prstGeom>
        </p:spPr>
      </p:pic>
    </p:spTree>
    <p:extLst>
      <p:ext uri="{BB962C8B-B14F-4D97-AF65-F5344CB8AC3E}">
        <p14:creationId xmlns:p14="http://schemas.microsoft.com/office/powerpoint/2010/main" val="6565568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7CD279-CA0D-EC49-8D4A-BEED273C91FB}"/>
              </a:ext>
            </a:extLst>
          </p:cNvPr>
          <p:cNvPicPr>
            <a:picLocks noGrp="1" noChangeAspect="1"/>
          </p:cNvPicPr>
          <p:nvPr>
            <p:ph idx="1"/>
          </p:nvPr>
        </p:nvPicPr>
        <p:blipFill>
          <a:blip r:embed="rId3"/>
          <a:stretch>
            <a:fillRect/>
          </a:stretch>
        </p:blipFill>
        <p:spPr>
          <a:xfrm>
            <a:off x="2352940" y="731838"/>
            <a:ext cx="5063860" cy="5063860"/>
          </a:xfrm>
        </p:spPr>
      </p:pic>
    </p:spTree>
    <p:extLst>
      <p:ext uri="{BB962C8B-B14F-4D97-AF65-F5344CB8AC3E}">
        <p14:creationId xmlns:p14="http://schemas.microsoft.com/office/powerpoint/2010/main" val="3769985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1679EF1-8DDF-3B44-93E6-F948B8CDC523}"/>
              </a:ext>
            </a:extLst>
          </p:cNvPr>
          <p:cNvPicPr>
            <a:picLocks noGrp="1" noChangeAspect="1"/>
          </p:cNvPicPr>
          <p:nvPr>
            <p:ph idx="1"/>
          </p:nvPr>
        </p:nvPicPr>
        <p:blipFill>
          <a:blip r:embed="rId3"/>
          <a:stretch>
            <a:fillRect/>
          </a:stretch>
        </p:blipFill>
        <p:spPr>
          <a:xfrm>
            <a:off x="2196617" y="697972"/>
            <a:ext cx="6625880" cy="4703761"/>
          </a:xfrm>
        </p:spPr>
      </p:pic>
    </p:spTree>
    <p:extLst>
      <p:ext uri="{BB962C8B-B14F-4D97-AF65-F5344CB8AC3E}">
        <p14:creationId xmlns:p14="http://schemas.microsoft.com/office/powerpoint/2010/main" val="1860215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E12E382-BB2B-5448-A655-DE9F19D379CF}"/>
              </a:ext>
            </a:extLst>
          </p:cNvPr>
          <p:cNvPicPr>
            <a:picLocks noGrp="1" noChangeAspect="1"/>
          </p:cNvPicPr>
          <p:nvPr>
            <p:ph idx="1"/>
          </p:nvPr>
        </p:nvPicPr>
        <p:blipFill>
          <a:blip r:embed="rId3"/>
          <a:stretch>
            <a:fillRect/>
          </a:stretch>
        </p:blipFill>
        <p:spPr>
          <a:xfrm>
            <a:off x="2144569" y="630238"/>
            <a:ext cx="6360440" cy="4771495"/>
          </a:xfrm>
        </p:spPr>
      </p:pic>
    </p:spTree>
    <p:extLst>
      <p:ext uri="{BB962C8B-B14F-4D97-AF65-F5344CB8AC3E}">
        <p14:creationId xmlns:p14="http://schemas.microsoft.com/office/powerpoint/2010/main" val="3872198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578EEAF-CFD5-2E4F-9963-6F042CA60587}"/>
              </a:ext>
            </a:extLst>
          </p:cNvPr>
          <p:cNvPicPr>
            <a:picLocks noGrp="1" noChangeAspect="1"/>
          </p:cNvPicPr>
          <p:nvPr>
            <p:ph idx="1"/>
          </p:nvPr>
        </p:nvPicPr>
        <p:blipFill>
          <a:blip r:embed="rId3"/>
          <a:stretch>
            <a:fillRect/>
          </a:stretch>
        </p:blipFill>
        <p:spPr>
          <a:xfrm>
            <a:off x="1924436" y="613304"/>
            <a:ext cx="6044429" cy="4534429"/>
          </a:xfrm>
        </p:spPr>
      </p:pic>
    </p:spTree>
    <p:extLst>
      <p:ext uri="{BB962C8B-B14F-4D97-AF65-F5344CB8AC3E}">
        <p14:creationId xmlns:p14="http://schemas.microsoft.com/office/powerpoint/2010/main" val="3168506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3722963-DB4A-514B-AD64-445C45A21251}"/>
              </a:ext>
            </a:extLst>
          </p:cNvPr>
          <p:cNvPicPr>
            <a:picLocks noGrp="1" noChangeAspect="1"/>
          </p:cNvPicPr>
          <p:nvPr>
            <p:ph idx="1"/>
          </p:nvPr>
        </p:nvPicPr>
        <p:blipFill>
          <a:blip r:embed="rId3"/>
          <a:stretch>
            <a:fillRect/>
          </a:stretch>
        </p:blipFill>
        <p:spPr>
          <a:xfrm>
            <a:off x="2211652" y="697971"/>
            <a:ext cx="7338748" cy="5194829"/>
          </a:xfrm>
        </p:spPr>
      </p:pic>
    </p:spTree>
    <p:extLst>
      <p:ext uri="{BB962C8B-B14F-4D97-AF65-F5344CB8AC3E}">
        <p14:creationId xmlns:p14="http://schemas.microsoft.com/office/powerpoint/2010/main" val="147890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692C5A3-8C98-7D4A-81D6-B406D642827E}"/>
              </a:ext>
            </a:extLst>
          </p:cNvPr>
          <p:cNvPicPr>
            <a:picLocks noGrp="1" noChangeAspect="1"/>
          </p:cNvPicPr>
          <p:nvPr>
            <p:ph idx="1"/>
          </p:nvPr>
        </p:nvPicPr>
        <p:blipFill>
          <a:blip r:embed="rId3"/>
          <a:stretch>
            <a:fillRect/>
          </a:stretch>
        </p:blipFill>
        <p:spPr>
          <a:xfrm>
            <a:off x="2263103" y="697971"/>
            <a:ext cx="7127897" cy="5347229"/>
          </a:xfrm>
        </p:spPr>
      </p:pic>
    </p:spTree>
    <p:extLst>
      <p:ext uri="{BB962C8B-B14F-4D97-AF65-F5344CB8AC3E}">
        <p14:creationId xmlns:p14="http://schemas.microsoft.com/office/powerpoint/2010/main" val="104685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A161E6-15F8-BE45-A2FF-DB05CEAF23A4}"/>
              </a:ext>
            </a:extLst>
          </p:cNvPr>
          <p:cNvPicPr>
            <a:picLocks noGrp="1" noChangeAspect="1"/>
          </p:cNvPicPr>
          <p:nvPr>
            <p:ph idx="1"/>
          </p:nvPr>
        </p:nvPicPr>
        <p:blipFill>
          <a:blip r:embed="rId3"/>
          <a:stretch>
            <a:fillRect/>
          </a:stretch>
        </p:blipFill>
        <p:spPr>
          <a:xfrm>
            <a:off x="2246170" y="664104"/>
            <a:ext cx="7287297" cy="5466808"/>
          </a:xfrm>
        </p:spPr>
      </p:pic>
    </p:spTree>
    <p:extLst>
      <p:ext uri="{BB962C8B-B14F-4D97-AF65-F5344CB8AC3E}">
        <p14:creationId xmlns:p14="http://schemas.microsoft.com/office/powerpoint/2010/main" val="419102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B6601D-4121-C94D-8057-4DB0CB5FA4E0}"/>
              </a:ext>
            </a:extLst>
          </p:cNvPr>
          <p:cNvPicPr>
            <a:picLocks noGrp="1" noChangeAspect="1"/>
          </p:cNvPicPr>
          <p:nvPr>
            <p:ph idx="1"/>
          </p:nvPr>
        </p:nvPicPr>
        <p:blipFill>
          <a:blip r:embed="rId3"/>
          <a:stretch>
            <a:fillRect/>
          </a:stretch>
        </p:blipFill>
        <p:spPr>
          <a:xfrm>
            <a:off x="2330185" y="714904"/>
            <a:ext cx="7508081" cy="5631061"/>
          </a:xfrm>
        </p:spPr>
      </p:pic>
    </p:spTree>
    <p:extLst>
      <p:ext uri="{BB962C8B-B14F-4D97-AF65-F5344CB8AC3E}">
        <p14:creationId xmlns:p14="http://schemas.microsoft.com/office/powerpoint/2010/main" val="87480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55375A3-39B7-464D-AF4D-4C760B575781}"/>
              </a:ext>
            </a:extLst>
          </p:cNvPr>
          <p:cNvPicPr>
            <a:picLocks noGrp="1" noChangeAspect="1"/>
          </p:cNvPicPr>
          <p:nvPr>
            <p:ph idx="1"/>
          </p:nvPr>
        </p:nvPicPr>
        <p:blipFill>
          <a:blip r:embed="rId3"/>
          <a:stretch>
            <a:fillRect/>
          </a:stretch>
        </p:blipFill>
        <p:spPr>
          <a:xfrm>
            <a:off x="2296319" y="664104"/>
            <a:ext cx="7541948" cy="5656462"/>
          </a:xfrm>
        </p:spPr>
      </p:pic>
    </p:spTree>
    <p:extLst>
      <p:ext uri="{BB962C8B-B14F-4D97-AF65-F5344CB8AC3E}">
        <p14:creationId xmlns:p14="http://schemas.microsoft.com/office/powerpoint/2010/main" val="106787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656E96-7957-1D48-AD3A-F60892EF3CDB}"/>
              </a:ext>
            </a:extLst>
          </p:cNvPr>
          <p:cNvPicPr>
            <a:picLocks noGrp="1" noChangeAspect="1"/>
          </p:cNvPicPr>
          <p:nvPr>
            <p:ph idx="1"/>
          </p:nvPr>
        </p:nvPicPr>
        <p:blipFill>
          <a:blip r:embed="rId3"/>
          <a:stretch>
            <a:fillRect/>
          </a:stretch>
        </p:blipFill>
        <p:spPr>
          <a:xfrm>
            <a:off x="2181360" y="714904"/>
            <a:ext cx="8130109" cy="5127096"/>
          </a:xfrm>
        </p:spPr>
      </p:pic>
    </p:spTree>
    <p:extLst>
      <p:ext uri="{BB962C8B-B14F-4D97-AF65-F5344CB8AC3E}">
        <p14:creationId xmlns:p14="http://schemas.microsoft.com/office/powerpoint/2010/main" val="267342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456D-0D58-C149-94F4-5278BE3D7EA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501404A-9D35-C94D-8A7F-B2A0CF4928E8}"/>
              </a:ext>
            </a:extLst>
          </p:cNvPr>
          <p:cNvPicPr>
            <a:picLocks noGrp="1" noChangeAspect="1"/>
          </p:cNvPicPr>
          <p:nvPr>
            <p:ph idx="1"/>
          </p:nvPr>
        </p:nvPicPr>
        <p:blipFill>
          <a:blip r:embed="rId5"/>
          <a:stretch>
            <a:fillRect/>
          </a:stretch>
        </p:blipFill>
        <p:spPr>
          <a:xfrm>
            <a:off x="2345032" y="672589"/>
            <a:ext cx="8225107" cy="5241907"/>
          </a:xfrm>
        </p:spPr>
      </p:pic>
      <p:pic>
        <p:nvPicPr>
          <p:cNvPr id="3" name="01 At Night In the Rain Forest.m4a" descr="01 At Night In the Rain Forest.m4a">
            <a:hlinkClick r:id="" action="ppaction://media"/>
            <a:extLst>
              <a:ext uri="{FF2B5EF4-FFF2-40B4-BE49-F238E27FC236}">
                <a16:creationId xmlns:a16="http://schemas.microsoft.com/office/drawing/2014/main" id="{6A36AA74-97BA-CC4E-9050-4D26691873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7020" y="4159916"/>
            <a:ext cx="812800" cy="812800"/>
          </a:xfrm>
          <a:prstGeom prst="rect">
            <a:avLst/>
          </a:prstGeom>
        </p:spPr>
      </p:pic>
    </p:spTree>
    <p:extLst>
      <p:ext uri="{BB962C8B-B14F-4D97-AF65-F5344CB8AC3E}">
        <p14:creationId xmlns:p14="http://schemas.microsoft.com/office/powerpoint/2010/main" val="34010290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EDEDE74-1F89-394B-9B0B-6DB472805DC6}"/>
              </a:ext>
            </a:extLst>
          </p:cNvPr>
          <p:cNvPicPr>
            <a:picLocks noGrp="1" noChangeAspect="1"/>
          </p:cNvPicPr>
          <p:nvPr>
            <p:ph idx="1"/>
          </p:nvPr>
        </p:nvPicPr>
        <p:blipFill>
          <a:blip r:embed="rId3"/>
          <a:stretch>
            <a:fillRect/>
          </a:stretch>
        </p:blipFill>
        <p:spPr>
          <a:xfrm>
            <a:off x="2243004" y="566824"/>
            <a:ext cx="4293262" cy="5724351"/>
          </a:xfrm>
        </p:spPr>
      </p:pic>
    </p:spTree>
    <p:extLst>
      <p:ext uri="{BB962C8B-B14F-4D97-AF65-F5344CB8AC3E}">
        <p14:creationId xmlns:p14="http://schemas.microsoft.com/office/powerpoint/2010/main" val="972943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63CAB5-B0BA-6240-BDFC-F64A3033FEAF}"/>
              </a:ext>
            </a:extLst>
          </p:cNvPr>
          <p:cNvPicPr>
            <a:picLocks noGrp="1" noChangeAspect="1"/>
          </p:cNvPicPr>
          <p:nvPr>
            <p:ph idx="1"/>
          </p:nvPr>
        </p:nvPicPr>
        <p:blipFill>
          <a:blip r:embed="rId3"/>
          <a:stretch>
            <a:fillRect/>
          </a:stretch>
        </p:blipFill>
        <p:spPr>
          <a:xfrm>
            <a:off x="2293805" y="613304"/>
            <a:ext cx="4225528" cy="5634039"/>
          </a:xfrm>
        </p:spPr>
      </p:pic>
    </p:spTree>
    <p:extLst>
      <p:ext uri="{BB962C8B-B14F-4D97-AF65-F5344CB8AC3E}">
        <p14:creationId xmlns:p14="http://schemas.microsoft.com/office/powerpoint/2010/main" val="3286316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87E84D-3AEA-FE4F-93BA-0336075C25C0}"/>
              </a:ext>
            </a:extLst>
          </p:cNvPr>
          <p:cNvPicPr>
            <a:picLocks noGrp="1" noChangeAspect="1"/>
          </p:cNvPicPr>
          <p:nvPr>
            <p:ph idx="1"/>
          </p:nvPr>
        </p:nvPicPr>
        <p:blipFill>
          <a:blip r:embed="rId3"/>
          <a:stretch>
            <a:fillRect/>
          </a:stretch>
        </p:blipFill>
        <p:spPr>
          <a:xfrm>
            <a:off x="2194718" y="647171"/>
            <a:ext cx="7508081" cy="5631061"/>
          </a:xfrm>
        </p:spPr>
      </p:pic>
    </p:spTree>
    <p:extLst>
      <p:ext uri="{BB962C8B-B14F-4D97-AF65-F5344CB8AC3E}">
        <p14:creationId xmlns:p14="http://schemas.microsoft.com/office/powerpoint/2010/main" val="470547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1E3E712-8DDD-C74F-887E-C8DCA9198D8A}"/>
              </a:ext>
            </a:extLst>
          </p:cNvPr>
          <p:cNvPicPr>
            <a:picLocks noGrp="1" noChangeAspect="1"/>
          </p:cNvPicPr>
          <p:nvPr>
            <p:ph idx="1"/>
          </p:nvPr>
        </p:nvPicPr>
        <p:blipFill>
          <a:blip r:embed="rId3"/>
          <a:stretch>
            <a:fillRect/>
          </a:stretch>
        </p:blipFill>
        <p:spPr>
          <a:xfrm>
            <a:off x="2276872" y="714904"/>
            <a:ext cx="4259395" cy="5679195"/>
          </a:xfrm>
        </p:spPr>
      </p:pic>
    </p:spTree>
    <p:extLst>
      <p:ext uri="{BB962C8B-B14F-4D97-AF65-F5344CB8AC3E}">
        <p14:creationId xmlns:p14="http://schemas.microsoft.com/office/powerpoint/2010/main" val="2063557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72EB194-A19A-A44C-AE93-F89BA067EF66}"/>
              </a:ext>
            </a:extLst>
          </p:cNvPr>
          <p:cNvPicPr>
            <a:picLocks noGrp="1" noChangeAspect="1"/>
          </p:cNvPicPr>
          <p:nvPr>
            <p:ph idx="1"/>
          </p:nvPr>
        </p:nvPicPr>
        <p:blipFill>
          <a:blip r:embed="rId3"/>
          <a:stretch>
            <a:fillRect/>
          </a:stretch>
        </p:blipFill>
        <p:spPr>
          <a:xfrm>
            <a:off x="2194718" y="647171"/>
            <a:ext cx="7558881" cy="5669161"/>
          </a:xfrm>
        </p:spPr>
      </p:pic>
    </p:spTree>
    <p:extLst>
      <p:ext uri="{BB962C8B-B14F-4D97-AF65-F5344CB8AC3E}">
        <p14:creationId xmlns:p14="http://schemas.microsoft.com/office/powerpoint/2010/main" val="367735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9940D27-54DA-AB4D-A02A-12FE4A795692}"/>
              </a:ext>
            </a:extLst>
          </p:cNvPr>
          <p:cNvPicPr>
            <a:picLocks noGrp="1" noChangeAspect="1"/>
          </p:cNvPicPr>
          <p:nvPr>
            <p:ph idx="1"/>
          </p:nvPr>
        </p:nvPicPr>
        <p:blipFill>
          <a:blip r:embed="rId3"/>
          <a:stretch>
            <a:fillRect/>
          </a:stretch>
        </p:blipFill>
        <p:spPr>
          <a:xfrm>
            <a:off x="2245519" y="416619"/>
            <a:ext cx="8033014" cy="6024761"/>
          </a:xfrm>
        </p:spPr>
      </p:pic>
    </p:spTree>
    <p:extLst>
      <p:ext uri="{BB962C8B-B14F-4D97-AF65-F5344CB8AC3E}">
        <p14:creationId xmlns:p14="http://schemas.microsoft.com/office/powerpoint/2010/main" val="65225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10AC7A-E5AA-5C4B-BF2B-0A80317F0AEB}"/>
              </a:ext>
            </a:extLst>
          </p:cNvPr>
          <p:cNvPicPr>
            <a:picLocks noGrp="1" noChangeAspect="1"/>
          </p:cNvPicPr>
          <p:nvPr>
            <p:ph idx="1"/>
          </p:nvPr>
        </p:nvPicPr>
        <p:blipFill>
          <a:blip r:embed="rId3"/>
          <a:stretch>
            <a:fillRect/>
          </a:stretch>
        </p:blipFill>
        <p:spPr>
          <a:xfrm>
            <a:off x="2260600" y="667531"/>
            <a:ext cx="7628467" cy="5722748"/>
          </a:xfrm>
        </p:spPr>
      </p:pic>
    </p:spTree>
    <p:extLst>
      <p:ext uri="{BB962C8B-B14F-4D97-AF65-F5344CB8AC3E}">
        <p14:creationId xmlns:p14="http://schemas.microsoft.com/office/powerpoint/2010/main" val="357512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FC9F-3FB9-0640-AC04-7CEFB4C8639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08E27C9-82F3-234B-A277-5CC2495484DC}"/>
              </a:ext>
            </a:extLst>
          </p:cNvPr>
          <p:cNvPicPr>
            <a:picLocks noGrp="1" noChangeAspect="1"/>
          </p:cNvPicPr>
          <p:nvPr>
            <p:ph idx="1"/>
          </p:nvPr>
        </p:nvPicPr>
        <p:blipFill>
          <a:blip r:embed="rId5"/>
          <a:stretch>
            <a:fillRect/>
          </a:stretch>
        </p:blipFill>
        <p:spPr>
          <a:xfrm>
            <a:off x="2345032" y="701693"/>
            <a:ext cx="8225107" cy="5241907"/>
          </a:xfrm>
        </p:spPr>
      </p:pic>
      <p:pic>
        <p:nvPicPr>
          <p:cNvPr id="3" name="01 At Night In the Rain Forest.m4a" descr="01 At Night In the Rain Forest.m4a">
            <a:hlinkClick r:id="" action="ppaction://media"/>
            <a:extLst>
              <a:ext uri="{FF2B5EF4-FFF2-40B4-BE49-F238E27FC236}">
                <a16:creationId xmlns:a16="http://schemas.microsoft.com/office/drawing/2014/main" id="{7CC503FA-DD66-4E44-869C-F6586D512F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7020" y="4566316"/>
            <a:ext cx="812800" cy="812800"/>
          </a:xfrm>
          <a:prstGeom prst="rect">
            <a:avLst/>
          </a:prstGeom>
        </p:spPr>
      </p:pic>
    </p:spTree>
    <p:extLst>
      <p:ext uri="{BB962C8B-B14F-4D97-AF65-F5344CB8AC3E}">
        <p14:creationId xmlns:p14="http://schemas.microsoft.com/office/powerpoint/2010/main" val="25176922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47E58-C035-824F-866E-45461E41FDB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B327A7C-5CFC-5A40-A8BC-C99E0D041F7E}"/>
              </a:ext>
            </a:extLst>
          </p:cNvPr>
          <p:cNvPicPr>
            <a:picLocks noGrp="1" noChangeAspect="1"/>
          </p:cNvPicPr>
          <p:nvPr>
            <p:ph idx="1"/>
          </p:nvPr>
        </p:nvPicPr>
        <p:blipFill>
          <a:blip r:embed="rId3"/>
          <a:stretch>
            <a:fillRect/>
          </a:stretch>
        </p:blipFill>
        <p:spPr>
          <a:xfrm>
            <a:off x="2347144" y="672589"/>
            <a:ext cx="8222995" cy="5241907"/>
          </a:xfrm>
        </p:spPr>
      </p:pic>
    </p:spTree>
    <p:extLst>
      <p:ext uri="{BB962C8B-B14F-4D97-AF65-F5344CB8AC3E}">
        <p14:creationId xmlns:p14="http://schemas.microsoft.com/office/powerpoint/2010/main" val="3371979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43C56-E6A4-F14B-9AF6-AA6AB0D4846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32CD323-11F3-684B-888E-7F5CBDDBB924}"/>
              </a:ext>
            </a:extLst>
          </p:cNvPr>
          <p:cNvPicPr>
            <a:picLocks noGrp="1" noChangeAspect="1"/>
          </p:cNvPicPr>
          <p:nvPr>
            <p:ph idx="1"/>
          </p:nvPr>
        </p:nvPicPr>
        <p:blipFill>
          <a:blip r:embed="rId3"/>
          <a:stretch>
            <a:fillRect/>
          </a:stretch>
        </p:blipFill>
        <p:spPr>
          <a:xfrm>
            <a:off x="2347119" y="681038"/>
            <a:ext cx="8223020" cy="5245629"/>
          </a:xfrm>
        </p:spPr>
      </p:pic>
    </p:spTree>
    <p:extLst>
      <p:ext uri="{BB962C8B-B14F-4D97-AF65-F5344CB8AC3E}">
        <p14:creationId xmlns:p14="http://schemas.microsoft.com/office/powerpoint/2010/main" val="1505103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589C2-295E-D14B-A31F-5EEFD344807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72E29A2-E90D-874A-B092-7C92B89B1D9B}"/>
              </a:ext>
            </a:extLst>
          </p:cNvPr>
          <p:cNvPicPr>
            <a:picLocks noGrp="1" noChangeAspect="1"/>
          </p:cNvPicPr>
          <p:nvPr>
            <p:ph idx="1"/>
          </p:nvPr>
        </p:nvPicPr>
        <p:blipFill>
          <a:blip r:embed="rId3"/>
          <a:stretch>
            <a:fillRect/>
          </a:stretch>
        </p:blipFill>
        <p:spPr>
          <a:xfrm>
            <a:off x="2305701" y="664104"/>
            <a:ext cx="8264438" cy="5385840"/>
          </a:xfrm>
        </p:spPr>
      </p:pic>
    </p:spTree>
    <p:extLst>
      <p:ext uri="{BB962C8B-B14F-4D97-AF65-F5344CB8AC3E}">
        <p14:creationId xmlns:p14="http://schemas.microsoft.com/office/powerpoint/2010/main" val="3632802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EFB63-15D3-434B-B906-59E3DFCCB39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1E44E16-0D5F-FE4C-9755-FB2E41D41A58}"/>
              </a:ext>
            </a:extLst>
          </p:cNvPr>
          <p:cNvPicPr>
            <a:picLocks noGrp="1" noChangeAspect="1"/>
          </p:cNvPicPr>
          <p:nvPr>
            <p:ph idx="1"/>
          </p:nvPr>
        </p:nvPicPr>
        <p:blipFill>
          <a:blip r:embed="rId3"/>
          <a:stretch>
            <a:fillRect/>
          </a:stretch>
        </p:blipFill>
        <p:spPr>
          <a:xfrm>
            <a:off x="2432252" y="592667"/>
            <a:ext cx="8317442" cy="4969812"/>
          </a:xfrm>
        </p:spPr>
      </p:pic>
    </p:spTree>
    <p:extLst>
      <p:ext uri="{BB962C8B-B14F-4D97-AF65-F5344CB8AC3E}">
        <p14:creationId xmlns:p14="http://schemas.microsoft.com/office/powerpoint/2010/main" val="1455555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8EFE-E43F-B147-AE8A-6EE8BFA7649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2EB4E12-31F3-7D49-9A54-BA1517DA7FA5}"/>
              </a:ext>
            </a:extLst>
          </p:cNvPr>
          <p:cNvPicPr>
            <a:picLocks noGrp="1" noChangeAspect="1"/>
          </p:cNvPicPr>
          <p:nvPr>
            <p:ph idx="1"/>
          </p:nvPr>
        </p:nvPicPr>
        <p:blipFill>
          <a:blip r:embed="rId3"/>
          <a:stretch>
            <a:fillRect/>
          </a:stretch>
        </p:blipFill>
        <p:spPr>
          <a:xfrm>
            <a:off x="2336800" y="568824"/>
            <a:ext cx="8432800" cy="5481139"/>
          </a:xfrm>
        </p:spPr>
      </p:pic>
    </p:spTree>
    <p:extLst>
      <p:ext uri="{BB962C8B-B14F-4D97-AF65-F5344CB8AC3E}">
        <p14:creationId xmlns:p14="http://schemas.microsoft.com/office/powerpoint/2010/main" val="11792570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{674FA4A3-7391-0F49-8116-C7D5818DD4BD}tf16401378</Template>
  <TotalTime>99</TotalTime>
  <Words>1728</Words>
  <Application>Microsoft Macintosh PowerPoint</Application>
  <PresentationFormat>Widescreen</PresentationFormat>
  <Paragraphs>95</Paragraphs>
  <Slides>36</Slides>
  <Notes>36</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Bradley Hand</vt:lpstr>
      <vt:lpstr>Calibri</vt:lpstr>
      <vt:lpstr>MS Shell Dlg 2</vt:lpstr>
      <vt:lpstr>Wingdings</vt:lpstr>
      <vt:lpstr>Wingdings 3</vt:lpstr>
      <vt:lpstr>Madison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Hogan</dc:creator>
  <cp:lastModifiedBy>John Hogan</cp:lastModifiedBy>
  <cp:revision>11</cp:revision>
  <dcterms:created xsi:type="dcterms:W3CDTF">2021-05-17T06:54:07Z</dcterms:created>
  <dcterms:modified xsi:type="dcterms:W3CDTF">2021-05-17T08:45:32Z</dcterms:modified>
</cp:coreProperties>
</file>